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b699a7d69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c93b57bfd413e"/>
  </p:sldMasterIdLst>
  <p:sldIdLst>
    <p:sldId xmlns:r="http://schemas.openxmlformats.org/officeDocument/2006/relationships" id="256" r:id="R05b6c3af389c478d"/>
    <p:sldId xmlns:r="http://schemas.openxmlformats.org/officeDocument/2006/relationships" id="257" r:id="R6885600447d543a5"/>
    <p:sldId xmlns:r="http://schemas.openxmlformats.org/officeDocument/2006/relationships" id="258" r:id="Rafe403ebb5344c4f"/>
    <p:sldId xmlns:r="http://schemas.openxmlformats.org/officeDocument/2006/relationships" id="259" r:id="R88dc103b06dc4766"/>
    <p:sldId xmlns:r="http://schemas.openxmlformats.org/officeDocument/2006/relationships" id="260" r:id="Rc39ed2801cfc4f9e"/>
    <p:sldId xmlns:r="http://schemas.openxmlformats.org/officeDocument/2006/relationships" id="261" r:id="Rabf91ffa8ab947a9"/>
    <p:sldId xmlns:r="http://schemas.openxmlformats.org/officeDocument/2006/relationships" id="262" r:id="R79f2007056e0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c93b57bfd413e" /><Relationship Type="http://schemas.openxmlformats.org/officeDocument/2006/relationships/slide" Target="/ppt/slides/slide1.xml" Id="R05b6c3af389c478d" /><Relationship Type="http://schemas.openxmlformats.org/officeDocument/2006/relationships/slide" Target="/ppt/slides/slide2.xml" Id="R6885600447d543a5" /><Relationship Type="http://schemas.openxmlformats.org/officeDocument/2006/relationships/slide" Target="/ppt/slides/slide3.xml" Id="Rafe403ebb5344c4f" /><Relationship Type="http://schemas.openxmlformats.org/officeDocument/2006/relationships/slide" Target="/ppt/slides/slide4.xml" Id="R88dc103b06dc4766" /><Relationship Type="http://schemas.openxmlformats.org/officeDocument/2006/relationships/slide" Target="/ppt/slides/slide5.xml" Id="Rc39ed2801cfc4f9e" /><Relationship Type="http://schemas.openxmlformats.org/officeDocument/2006/relationships/slide" Target="/ppt/slides/slide6.xml" Id="Rabf91ffa8ab947a9" /><Relationship Type="http://schemas.openxmlformats.org/officeDocument/2006/relationships/slide" Target="/ppt/slides/slide7.xml" Id="R79f2007056e0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77d3d23bc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493f8d6954761" /><Relationship Type="http://schemas.openxmlformats.org/officeDocument/2006/relationships/theme" Target="/ppt/slideMasters/theme/theme1.xml" Id="Rfd59bcd3dea9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493f8d695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fd8a3f713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198a4a395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717fcb24640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1d0f8de974c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8e1e18794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01ad1b34042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d519c2f6d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ALRU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ALRU INVEST AS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23 078 736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126 791 440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134 382 320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RUNE MØGSTER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363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996 312 895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ALRU INVEST AS</a:t>
            </a:r>
          </a:p>
        </p:txBody>
      </p:sp>
    </p:spTree>
  </p:cSld>
  <p:clrMapOvr>
    <a:masterClrMapping xmlns:a="http://schemas.openxmlformats.org/drawingml/2006/main"/>
  </p:clrMapOvr>
</p:sld>
</file>