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b42840d75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b47862eaf4ae6"/>
  </p:sldMasterIdLst>
  <p:sldIdLst>
    <p:sldId xmlns:r="http://schemas.openxmlformats.org/officeDocument/2006/relationships" id="256" r:id="R97fe63800d4d42e1"/>
    <p:sldId xmlns:r="http://schemas.openxmlformats.org/officeDocument/2006/relationships" id="257" r:id="R42bb60928fa54fad"/>
    <p:sldId xmlns:r="http://schemas.openxmlformats.org/officeDocument/2006/relationships" id="258" r:id="Rc7bb354537a548ef"/>
    <p:sldId xmlns:r="http://schemas.openxmlformats.org/officeDocument/2006/relationships" id="259" r:id="R22a5b7bba8364306"/>
    <p:sldId xmlns:r="http://schemas.openxmlformats.org/officeDocument/2006/relationships" id="260" r:id="R7a8290c3efbf4804"/>
    <p:sldId xmlns:r="http://schemas.openxmlformats.org/officeDocument/2006/relationships" id="261" r:id="R3c48786f336646f2"/>
    <p:sldId xmlns:r="http://schemas.openxmlformats.org/officeDocument/2006/relationships" id="262" r:id="R923eb9536f96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b47862eaf4ae6" /><Relationship Type="http://schemas.openxmlformats.org/officeDocument/2006/relationships/slide" Target="/ppt/slides/slide1.xml" Id="R97fe63800d4d42e1" /><Relationship Type="http://schemas.openxmlformats.org/officeDocument/2006/relationships/slide" Target="/ppt/slides/slide2.xml" Id="R42bb60928fa54fad" /><Relationship Type="http://schemas.openxmlformats.org/officeDocument/2006/relationships/slide" Target="/ppt/slides/slide3.xml" Id="Rc7bb354537a548ef" /><Relationship Type="http://schemas.openxmlformats.org/officeDocument/2006/relationships/slide" Target="/ppt/slides/slide4.xml" Id="R22a5b7bba8364306" /><Relationship Type="http://schemas.openxmlformats.org/officeDocument/2006/relationships/slide" Target="/ppt/slides/slide5.xml" Id="R7a8290c3efbf4804" /><Relationship Type="http://schemas.openxmlformats.org/officeDocument/2006/relationships/slide" Target="/ppt/slides/slide6.xml" Id="R3c48786f336646f2" /><Relationship Type="http://schemas.openxmlformats.org/officeDocument/2006/relationships/slide" Target="/ppt/slides/slide7.xml" Id="R923eb9536f96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65f0ee9c7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a57953af4285" /><Relationship Type="http://schemas.openxmlformats.org/officeDocument/2006/relationships/theme" Target="/ppt/slideMasters/theme/theme1.xml" Id="Rc713a5397142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5a57953af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63d8b8f7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18fb920c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8190a2b4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d473453a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33f6c3ae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2aca23bc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cf6ac3d58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1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1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1 990 829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619 548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18 06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996 313 212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OSLO AS</a:t>
            </a:r>
          </a:p>
        </p:txBody>
      </p:sp>
    </p:spTree>
  </p:cSld>
  <p:clrMapOvr>
    <a:masterClrMapping xmlns:a="http://schemas.openxmlformats.org/drawingml/2006/main"/>
  </p:clrMapOvr>
</p:sld>
</file>