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7996c727f941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276b7d515b4705"/>
  </p:sldMasterIdLst>
  <p:sldIdLst>
    <p:sldId xmlns:r="http://schemas.openxmlformats.org/officeDocument/2006/relationships" id="256" r:id="Rc6d23be0569e46b3"/>
    <p:sldId xmlns:r="http://schemas.openxmlformats.org/officeDocument/2006/relationships" id="257" r:id="R8281d8e0f93f4fec"/>
    <p:sldId xmlns:r="http://schemas.openxmlformats.org/officeDocument/2006/relationships" id="258" r:id="R535c349c5b294d5c"/>
    <p:sldId xmlns:r="http://schemas.openxmlformats.org/officeDocument/2006/relationships" id="259" r:id="Reb5f7a1e4ccc4b19"/>
    <p:sldId xmlns:r="http://schemas.openxmlformats.org/officeDocument/2006/relationships" id="260" r:id="Rb1c13950ff234657"/>
    <p:sldId xmlns:r="http://schemas.openxmlformats.org/officeDocument/2006/relationships" id="261" r:id="R1bcc07f5aab548cd"/>
    <p:sldId xmlns:r="http://schemas.openxmlformats.org/officeDocument/2006/relationships" id="262" r:id="Reaf5d5c402a143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276b7d515b4705" /><Relationship Type="http://schemas.openxmlformats.org/officeDocument/2006/relationships/slide" Target="/ppt/slides/slide1.xml" Id="Rc6d23be0569e46b3" /><Relationship Type="http://schemas.openxmlformats.org/officeDocument/2006/relationships/slide" Target="/ppt/slides/slide2.xml" Id="R8281d8e0f93f4fec" /><Relationship Type="http://schemas.openxmlformats.org/officeDocument/2006/relationships/slide" Target="/ppt/slides/slide3.xml" Id="R535c349c5b294d5c" /><Relationship Type="http://schemas.openxmlformats.org/officeDocument/2006/relationships/slide" Target="/ppt/slides/slide4.xml" Id="Reb5f7a1e4ccc4b19" /><Relationship Type="http://schemas.openxmlformats.org/officeDocument/2006/relationships/slide" Target="/ppt/slides/slide5.xml" Id="Rb1c13950ff234657" /><Relationship Type="http://schemas.openxmlformats.org/officeDocument/2006/relationships/slide" Target="/ppt/slides/slide6.xml" Id="R1bcc07f5aab548cd" /><Relationship Type="http://schemas.openxmlformats.org/officeDocument/2006/relationships/slide" Target="/ppt/slides/slide7.xml" Id="Reaf5d5c402a143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e72fc861c745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c326cc1c34f07" /><Relationship Type="http://schemas.openxmlformats.org/officeDocument/2006/relationships/theme" Target="/ppt/slideMasters/theme/theme1.xml" Id="R8950255c1a954b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9c326cc1c34f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425e606a3741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a477d2cf347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7dcf70cd943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49bc23ad04a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645309fde43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ec1564b4041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fc9c9a8a347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ONECO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ONECO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ONECO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ONECO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ONECO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ONECO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69 010 118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6 219 243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29 124 975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263 173 413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538 254 243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ONECO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 INDUSTRIER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ONECO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996 324 826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ONECO AS</a:t>
            </a:r>
          </a:p>
        </p:txBody>
      </p:sp>
    </p:spTree>
  </p:cSld>
  <p:clrMapOvr>
    <a:masterClrMapping xmlns:a="http://schemas.openxmlformats.org/drawingml/2006/main"/>
  </p:clrMapOvr>
</p:sld>
</file>