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9373568bf9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36449ecd694e6a"/>
  </p:sldMasterIdLst>
  <p:sldIdLst>
    <p:sldId xmlns:r="http://schemas.openxmlformats.org/officeDocument/2006/relationships" id="256" r:id="Rb20f475d3b1640f4"/>
    <p:sldId xmlns:r="http://schemas.openxmlformats.org/officeDocument/2006/relationships" id="257" r:id="R75cbe0fed4994c53"/>
    <p:sldId xmlns:r="http://schemas.openxmlformats.org/officeDocument/2006/relationships" id="258" r:id="R7a152f93d284433f"/>
    <p:sldId xmlns:r="http://schemas.openxmlformats.org/officeDocument/2006/relationships" id="259" r:id="R44dda3a012ed499d"/>
    <p:sldId xmlns:r="http://schemas.openxmlformats.org/officeDocument/2006/relationships" id="260" r:id="R5e37fd41db1f4b11"/>
    <p:sldId xmlns:r="http://schemas.openxmlformats.org/officeDocument/2006/relationships" id="261" r:id="R97375b650e794373"/>
    <p:sldId xmlns:r="http://schemas.openxmlformats.org/officeDocument/2006/relationships" id="262" r:id="Re45425c0af3540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6449ecd694e6a" /><Relationship Type="http://schemas.openxmlformats.org/officeDocument/2006/relationships/slide" Target="/ppt/slides/slide1.xml" Id="Rb20f475d3b1640f4" /><Relationship Type="http://schemas.openxmlformats.org/officeDocument/2006/relationships/slide" Target="/ppt/slides/slide2.xml" Id="R75cbe0fed4994c53" /><Relationship Type="http://schemas.openxmlformats.org/officeDocument/2006/relationships/slide" Target="/ppt/slides/slide3.xml" Id="R7a152f93d284433f" /><Relationship Type="http://schemas.openxmlformats.org/officeDocument/2006/relationships/slide" Target="/ppt/slides/slide4.xml" Id="R44dda3a012ed499d" /><Relationship Type="http://schemas.openxmlformats.org/officeDocument/2006/relationships/slide" Target="/ppt/slides/slide5.xml" Id="R5e37fd41db1f4b11" /><Relationship Type="http://schemas.openxmlformats.org/officeDocument/2006/relationships/slide" Target="/ppt/slides/slide6.xml" Id="R97375b650e794373" /><Relationship Type="http://schemas.openxmlformats.org/officeDocument/2006/relationships/slide" Target="/ppt/slides/slide7.xml" Id="Re45425c0af3540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76d14d1d8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ee9268f1f4327" /><Relationship Type="http://schemas.openxmlformats.org/officeDocument/2006/relationships/theme" Target="/ppt/slideMasters/theme/theme1.xml" Id="R35e3f575e0da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ee9268f1f43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17497b3ce41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360390a3d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d4c5a74cc46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1215546c645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dd4ff5b6e49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8e601f15a46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ff9ef13f74b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VESTERBEKKMO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VESTERBEKKMO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VESTERBEKKMO HOLDING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VESTERBEKKMO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VESTERBEKKMO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VESTERBEKKMO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17 924 325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19 568 854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VESTERBEKKMO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VESTERBEKKMO HÅVARD RUNE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VESTERBEKKMO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VESTERBEKKMO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Rynesåsen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8665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17 45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havardv@partyman.no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996 330 605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VESTERBEKKMO HOLDING AS</a:t>
            </a:r>
          </a:p>
        </p:txBody>
      </p:sp>
    </p:spTree>
  </p:cSld>
  <p:clrMapOvr>
    <a:masterClrMapping xmlns:a="http://schemas.openxmlformats.org/drawingml/2006/main"/>
  </p:clrMapOvr>
</p:sld>
</file>