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bd0bc91f44d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197ebcee34df5"/>
  </p:sldMasterIdLst>
  <p:sldIdLst>
    <p:sldId xmlns:r="http://schemas.openxmlformats.org/officeDocument/2006/relationships" id="256" r:id="Ra5e7f8a8e69b4bb6"/>
    <p:sldId xmlns:r="http://schemas.openxmlformats.org/officeDocument/2006/relationships" id="257" r:id="R4bd205710d24408f"/>
    <p:sldId xmlns:r="http://schemas.openxmlformats.org/officeDocument/2006/relationships" id="258" r:id="Ra71fb2be91b747b9"/>
    <p:sldId xmlns:r="http://schemas.openxmlformats.org/officeDocument/2006/relationships" id="259" r:id="Re6feb3cff0ff4363"/>
    <p:sldId xmlns:r="http://schemas.openxmlformats.org/officeDocument/2006/relationships" id="260" r:id="Rf9f58e34872645e0"/>
    <p:sldId xmlns:r="http://schemas.openxmlformats.org/officeDocument/2006/relationships" id="261" r:id="Rd0aa22d716c043bb"/>
    <p:sldId xmlns:r="http://schemas.openxmlformats.org/officeDocument/2006/relationships" id="262" r:id="Rc0f742c6d13c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197ebcee34df5" /><Relationship Type="http://schemas.openxmlformats.org/officeDocument/2006/relationships/slide" Target="/ppt/slides/slide1.xml" Id="Ra5e7f8a8e69b4bb6" /><Relationship Type="http://schemas.openxmlformats.org/officeDocument/2006/relationships/slide" Target="/ppt/slides/slide2.xml" Id="R4bd205710d24408f" /><Relationship Type="http://schemas.openxmlformats.org/officeDocument/2006/relationships/slide" Target="/ppt/slides/slide3.xml" Id="Ra71fb2be91b747b9" /><Relationship Type="http://schemas.openxmlformats.org/officeDocument/2006/relationships/slide" Target="/ppt/slides/slide4.xml" Id="Re6feb3cff0ff4363" /><Relationship Type="http://schemas.openxmlformats.org/officeDocument/2006/relationships/slide" Target="/ppt/slides/slide5.xml" Id="Rf9f58e34872645e0" /><Relationship Type="http://schemas.openxmlformats.org/officeDocument/2006/relationships/slide" Target="/ppt/slides/slide6.xml" Id="Rd0aa22d716c043bb" /><Relationship Type="http://schemas.openxmlformats.org/officeDocument/2006/relationships/slide" Target="/ppt/slides/slide7.xml" Id="Rc0f742c6d13c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07a10ee29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fbfe1f42c4aa2" /><Relationship Type="http://schemas.openxmlformats.org/officeDocument/2006/relationships/theme" Target="/ppt/slideMasters/theme/theme1.xml" Id="R44878a5260d54c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2fbfe1f42c4a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e51f06ce94e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92ed31d0642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fe1eda7664d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352e96785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f90a057f54a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2a35f7fa046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4183086d9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 ELEKTRO AS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67 140 300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3 084 187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9 921 702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35 008 920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 ELEKTRISKE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Raffelneset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09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996 331 393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ELEKTRO AS</a:t>
            </a:r>
          </a:p>
        </p:txBody>
      </p:sp>
    </p:spTree>
  </p:cSld>
  <p:clrMapOvr>
    <a:masterClrMapping xmlns:a="http://schemas.openxmlformats.org/drawingml/2006/main"/>
  </p:clrMapOvr>
</p:sld>
</file>