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a9c1999a8148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5a43529db45a1"/>
  </p:sldMasterIdLst>
  <p:sldIdLst>
    <p:sldId xmlns:r="http://schemas.openxmlformats.org/officeDocument/2006/relationships" id="256" r:id="R4f4a8ea68d4c4e19"/>
    <p:sldId xmlns:r="http://schemas.openxmlformats.org/officeDocument/2006/relationships" id="257" r:id="Rf84f042e3ae44685"/>
    <p:sldId xmlns:r="http://schemas.openxmlformats.org/officeDocument/2006/relationships" id="258" r:id="R5172c44db0ba41eb"/>
    <p:sldId xmlns:r="http://schemas.openxmlformats.org/officeDocument/2006/relationships" id="259" r:id="R918d0757ba064516"/>
    <p:sldId xmlns:r="http://schemas.openxmlformats.org/officeDocument/2006/relationships" id="260" r:id="R81dfec56fd7c4463"/>
    <p:sldId xmlns:r="http://schemas.openxmlformats.org/officeDocument/2006/relationships" id="261" r:id="R21b9480fb2b64726"/>
    <p:sldId xmlns:r="http://schemas.openxmlformats.org/officeDocument/2006/relationships" id="262" r:id="R1ce1382ea620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5a43529db45a1" /><Relationship Type="http://schemas.openxmlformats.org/officeDocument/2006/relationships/slide" Target="/ppt/slides/slide1.xml" Id="R4f4a8ea68d4c4e19" /><Relationship Type="http://schemas.openxmlformats.org/officeDocument/2006/relationships/slide" Target="/ppt/slides/slide2.xml" Id="Rf84f042e3ae44685" /><Relationship Type="http://schemas.openxmlformats.org/officeDocument/2006/relationships/slide" Target="/ppt/slides/slide3.xml" Id="R5172c44db0ba41eb" /><Relationship Type="http://schemas.openxmlformats.org/officeDocument/2006/relationships/slide" Target="/ppt/slides/slide4.xml" Id="R918d0757ba064516" /><Relationship Type="http://schemas.openxmlformats.org/officeDocument/2006/relationships/slide" Target="/ppt/slides/slide5.xml" Id="R81dfec56fd7c4463" /><Relationship Type="http://schemas.openxmlformats.org/officeDocument/2006/relationships/slide" Target="/ppt/slides/slide6.xml" Id="R21b9480fb2b64726" /><Relationship Type="http://schemas.openxmlformats.org/officeDocument/2006/relationships/slide" Target="/ppt/slides/slide7.xml" Id="R1ce1382ea620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71a4c7a2446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67b13224d48ee" /><Relationship Type="http://schemas.openxmlformats.org/officeDocument/2006/relationships/theme" Target="/ppt/slideMasters/theme/theme1.xml" Id="R740799f0ddfd4c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67b13224d48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51b07df3643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59b65013d48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75e1b4b454a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1fc87b02347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6bbf7ad544e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5a04b31544e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40a7afae344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CONTAINERSERVICE RINGERIKE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CONTAINERSERVICE RINGERIKE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CONTAINERSERVICE RINGERIKE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CONTAINERSERVICE RINGERIKE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CONTAINERSERVICE RINGERIKE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CONTAINERSERVICE RINGERIKE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10 649 326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503 753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1 571 842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4 549 531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CONTAINERSERVICE RINGERIKE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CONTAINERSERVICE RINGERIKE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Tyrimyrveien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03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post@ringcont.no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ringcont.no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996 332 764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CONTAINERSERVICE RINGERIKE AS</a:t>
            </a:r>
          </a:p>
        </p:txBody>
      </p:sp>
    </p:spTree>
  </p:cSld>
  <p:clrMapOvr>
    <a:masterClrMapping xmlns:a="http://schemas.openxmlformats.org/drawingml/2006/main"/>
  </p:clrMapOvr>
</p:sld>
</file>