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194d38afe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a85d0f6c5b49f5"/>
  </p:sldMasterIdLst>
  <p:sldIdLst>
    <p:sldId xmlns:r="http://schemas.openxmlformats.org/officeDocument/2006/relationships" id="256" r:id="Re3a20479041a4afd"/>
    <p:sldId xmlns:r="http://schemas.openxmlformats.org/officeDocument/2006/relationships" id="257" r:id="R18b6ddf767964829"/>
    <p:sldId xmlns:r="http://schemas.openxmlformats.org/officeDocument/2006/relationships" id="258" r:id="Red7392a8a45d4fac"/>
    <p:sldId xmlns:r="http://schemas.openxmlformats.org/officeDocument/2006/relationships" id="259" r:id="Ra123c56ae1e74a33"/>
    <p:sldId xmlns:r="http://schemas.openxmlformats.org/officeDocument/2006/relationships" id="260" r:id="R497d821c3cd24f99"/>
    <p:sldId xmlns:r="http://schemas.openxmlformats.org/officeDocument/2006/relationships" id="261" r:id="R6d6eb280b1af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85d0f6c5b49f5" /><Relationship Type="http://schemas.openxmlformats.org/officeDocument/2006/relationships/slide" Target="/ppt/slides/slide1.xml" Id="Re3a20479041a4afd" /><Relationship Type="http://schemas.openxmlformats.org/officeDocument/2006/relationships/slide" Target="/ppt/slides/slide2.xml" Id="R18b6ddf767964829" /><Relationship Type="http://schemas.openxmlformats.org/officeDocument/2006/relationships/slide" Target="/ppt/slides/slide3.xml" Id="Red7392a8a45d4fac" /><Relationship Type="http://schemas.openxmlformats.org/officeDocument/2006/relationships/slide" Target="/ppt/slides/slide4.xml" Id="Ra123c56ae1e74a33" /><Relationship Type="http://schemas.openxmlformats.org/officeDocument/2006/relationships/slide" Target="/ppt/slides/slide5.xml" Id="R497d821c3cd24f99" /><Relationship Type="http://schemas.openxmlformats.org/officeDocument/2006/relationships/slide" Target="/ppt/slides/slide6.xml" Id="R6d6eb280b1af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41d90fce548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38de98ac4580" /><Relationship Type="http://schemas.openxmlformats.org/officeDocument/2006/relationships/theme" Target="/ppt/slideMasters/theme/theme1.xml" Id="Rb7240c19347d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738de98ac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61e9d7de5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dd5d62d34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64b7bbcd2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cd9f0efa9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5b789120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46a46d499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