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b3032e598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f998fb1874cdd"/>
  </p:sldMasterIdLst>
  <p:sldIdLst>
    <p:sldId xmlns:r="http://schemas.openxmlformats.org/officeDocument/2006/relationships" id="256" r:id="R3300fa25bcff463c"/>
    <p:sldId xmlns:r="http://schemas.openxmlformats.org/officeDocument/2006/relationships" id="257" r:id="R5e39dabc7b4c4376"/>
    <p:sldId xmlns:r="http://schemas.openxmlformats.org/officeDocument/2006/relationships" id="258" r:id="R0fe1ee2aa9774058"/>
    <p:sldId xmlns:r="http://schemas.openxmlformats.org/officeDocument/2006/relationships" id="259" r:id="Rac73c15151c44cff"/>
    <p:sldId xmlns:r="http://schemas.openxmlformats.org/officeDocument/2006/relationships" id="260" r:id="Rffee6dc8bec04fd8"/>
    <p:sldId xmlns:r="http://schemas.openxmlformats.org/officeDocument/2006/relationships" id="261" r:id="Ra2eb60a353a74004"/>
    <p:sldId xmlns:r="http://schemas.openxmlformats.org/officeDocument/2006/relationships" id="262" r:id="R4a8ba5973c75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f998fb1874cdd" /><Relationship Type="http://schemas.openxmlformats.org/officeDocument/2006/relationships/slide" Target="/ppt/slides/slide1.xml" Id="R3300fa25bcff463c" /><Relationship Type="http://schemas.openxmlformats.org/officeDocument/2006/relationships/slide" Target="/ppt/slides/slide2.xml" Id="R5e39dabc7b4c4376" /><Relationship Type="http://schemas.openxmlformats.org/officeDocument/2006/relationships/slide" Target="/ppt/slides/slide3.xml" Id="R0fe1ee2aa9774058" /><Relationship Type="http://schemas.openxmlformats.org/officeDocument/2006/relationships/slide" Target="/ppt/slides/slide4.xml" Id="Rac73c15151c44cff" /><Relationship Type="http://schemas.openxmlformats.org/officeDocument/2006/relationships/slide" Target="/ppt/slides/slide5.xml" Id="Rffee6dc8bec04fd8" /><Relationship Type="http://schemas.openxmlformats.org/officeDocument/2006/relationships/slide" Target="/ppt/slides/slide6.xml" Id="Ra2eb60a353a74004" /><Relationship Type="http://schemas.openxmlformats.org/officeDocument/2006/relationships/slide" Target="/ppt/slides/slide7.xml" Id="R4a8ba5973c75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54c866ee6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4544fc664694" /><Relationship Type="http://schemas.openxmlformats.org/officeDocument/2006/relationships/theme" Target="/ppt/slideMasters/theme/theme1.xml" Id="R21ae7256f56f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74544fc66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6e768f9d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384ad4d1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76cf222e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cda6b04aa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a04b2b7f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cdbb4cdd3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251f4d10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SCHIBSTED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SCHIBSTED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14 179 000 000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