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07938eff4644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01a9e243974dbe"/>
  </p:sldMasterIdLst>
  <p:sldIdLst>
    <p:sldId xmlns:r="http://schemas.openxmlformats.org/officeDocument/2006/relationships" id="256" r:id="R3b8c56cf7c0e4689"/>
    <p:sldId xmlns:r="http://schemas.openxmlformats.org/officeDocument/2006/relationships" id="257" r:id="R879242c06c0d455f"/>
    <p:sldId xmlns:r="http://schemas.openxmlformats.org/officeDocument/2006/relationships" id="258" r:id="Rf4973c6181c9435f"/>
    <p:sldId xmlns:r="http://schemas.openxmlformats.org/officeDocument/2006/relationships" id="259" r:id="R1388990e01b54852"/>
    <p:sldId xmlns:r="http://schemas.openxmlformats.org/officeDocument/2006/relationships" id="260" r:id="R270ed8fad18446b7"/>
    <p:sldId xmlns:r="http://schemas.openxmlformats.org/officeDocument/2006/relationships" id="261" r:id="Rfe87610494c748e3"/>
    <p:sldId xmlns:r="http://schemas.openxmlformats.org/officeDocument/2006/relationships" id="262" r:id="Raebc95386a5a4a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01a9e243974dbe" /><Relationship Type="http://schemas.openxmlformats.org/officeDocument/2006/relationships/slide" Target="/ppt/slides/slide1.xml" Id="R3b8c56cf7c0e4689" /><Relationship Type="http://schemas.openxmlformats.org/officeDocument/2006/relationships/slide" Target="/ppt/slides/slide2.xml" Id="R879242c06c0d455f" /><Relationship Type="http://schemas.openxmlformats.org/officeDocument/2006/relationships/slide" Target="/ppt/slides/slide3.xml" Id="Rf4973c6181c9435f" /><Relationship Type="http://schemas.openxmlformats.org/officeDocument/2006/relationships/slide" Target="/ppt/slides/slide4.xml" Id="R1388990e01b54852" /><Relationship Type="http://schemas.openxmlformats.org/officeDocument/2006/relationships/slide" Target="/ppt/slides/slide5.xml" Id="R270ed8fad18446b7" /><Relationship Type="http://schemas.openxmlformats.org/officeDocument/2006/relationships/slide" Target="/ppt/slides/slide6.xml" Id="Rfe87610494c748e3" /><Relationship Type="http://schemas.openxmlformats.org/officeDocument/2006/relationships/slide" Target="/ppt/slides/slide7.xml" Id="Raebc95386a5a4a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90a59d0a84f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325302ca1417e" /><Relationship Type="http://schemas.openxmlformats.org/officeDocument/2006/relationships/theme" Target="/ppt/slideMasters/theme/theme1.xml" Id="R6bc130fec57045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2325302ca141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a5931529c4d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9875466b44f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7242b25f24b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bd4939e8044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2398cc3b744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d95cc12914c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08e830d8c48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FDN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FDN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122 314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1 410 833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FREDRIK DOKK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Smestadvei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996 334 783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FDN INVEST AS</a:t>
            </a:r>
          </a:p>
        </p:txBody>
      </p:sp>
    </p:spTree>
  </p:cSld>
  <p:clrMapOvr>
    <a:masterClrMapping xmlns:a="http://schemas.openxmlformats.org/drawingml/2006/main"/>
  </p:clrMapOvr>
</p:sld>
</file>