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882e64e88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f5e2086b54eba"/>
  </p:sldMasterIdLst>
  <p:sldIdLst>
    <p:sldId xmlns:r="http://schemas.openxmlformats.org/officeDocument/2006/relationships" id="256" r:id="R8446538993274980"/>
    <p:sldId xmlns:r="http://schemas.openxmlformats.org/officeDocument/2006/relationships" id="257" r:id="R66b26ac302ac44bb"/>
    <p:sldId xmlns:r="http://schemas.openxmlformats.org/officeDocument/2006/relationships" id="258" r:id="R18928177669a4a6d"/>
    <p:sldId xmlns:r="http://schemas.openxmlformats.org/officeDocument/2006/relationships" id="259" r:id="R42f2821a5d424316"/>
    <p:sldId xmlns:r="http://schemas.openxmlformats.org/officeDocument/2006/relationships" id="260" r:id="R86fa65bef7c146e2"/>
    <p:sldId xmlns:r="http://schemas.openxmlformats.org/officeDocument/2006/relationships" id="261" r:id="R626b8dbfcd8f49f7"/>
    <p:sldId xmlns:r="http://schemas.openxmlformats.org/officeDocument/2006/relationships" id="262" r:id="R2ee5aa65c9df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f5e2086b54eba" /><Relationship Type="http://schemas.openxmlformats.org/officeDocument/2006/relationships/slide" Target="/ppt/slides/slide1.xml" Id="R8446538993274980" /><Relationship Type="http://schemas.openxmlformats.org/officeDocument/2006/relationships/slide" Target="/ppt/slides/slide2.xml" Id="R66b26ac302ac44bb" /><Relationship Type="http://schemas.openxmlformats.org/officeDocument/2006/relationships/slide" Target="/ppt/slides/slide3.xml" Id="R18928177669a4a6d" /><Relationship Type="http://schemas.openxmlformats.org/officeDocument/2006/relationships/slide" Target="/ppt/slides/slide4.xml" Id="R42f2821a5d424316" /><Relationship Type="http://schemas.openxmlformats.org/officeDocument/2006/relationships/slide" Target="/ppt/slides/slide5.xml" Id="R86fa65bef7c146e2" /><Relationship Type="http://schemas.openxmlformats.org/officeDocument/2006/relationships/slide" Target="/ppt/slides/slide6.xml" Id="R626b8dbfcd8f49f7" /><Relationship Type="http://schemas.openxmlformats.org/officeDocument/2006/relationships/slide" Target="/ppt/slides/slide7.xml" Id="R2ee5aa65c9df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1cd2b7900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911dee804ec6" /><Relationship Type="http://schemas.openxmlformats.org/officeDocument/2006/relationships/theme" Target="/ppt/slideMasters/theme/theme1.xml" Id="Ra5b89aabf7a1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8911dee80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1eda8aff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9affab764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3fc8b8132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72687e6ac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492d92ec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8351cefd7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b640161a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LENANI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121 179 069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131 785 049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TORE KAASA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Vollenlia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