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ef55ee8fa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ca56c008d4d79"/>
  </p:sldMasterIdLst>
  <p:sldIdLst>
    <p:sldId xmlns:r="http://schemas.openxmlformats.org/officeDocument/2006/relationships" id="256" r:id="R69dafe11d9914f12"/>
    <p:sldId xmlns:r="http://schemas.openxmlformats.org/officeDocument/2006/relationships" id="257" r:id="Rc7f5029cbe0a44d3"/>
    <p:sldId xmlns:r="http://schemas.openxmlformats.org/officeDocument/2006/relationships" id="258" r:id="Rd365a67381bf4543"/>
    <p:sldId xmlns:r="http://schemas.openxmlformats.org/officeDocument/2006/relationships" id="259" r:id="Rf252d20d38064ecb"/>
    <p:sldId xmlns:r="http://schemas.openxmlformats.org/officeDocument/2006/relationships" id="260" r:id="R0d2346555ff1430c"/>
    <p:sldId xmlns:r="http://schemas.openxmlformats.org/officeDocument/2006/relationships" id="261" r:id="R78ae53cf010644aa"/>
    <p:sldId xmlns:r="http://schemas.openxmlformats.org/officeDocument/2006/relationships" id="262" r:id="Rcbaaf0c8cc67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ca56c008d4d79" /><Relationship Type="http://schemas.openxmlformats.org/officeDocument/2006/relationships/slide" Target="/ppt/slides/slide1.xml" Id="R69dafe11d9914f12" /><Relationship Type="http://schemas.openxmlformats.org/officeDocument/2006/relationships/slide" Target="/ppt/slides/slide2.xml" Id="Rc7f5029cbe0a44d3" /><Relationship Type="http://schemas.openxmlformats.org/officeDocument/2006/relationships/slide" Target="/ppt/slides/slide3.xml" Id="Rd365a67381bf4543" /><Relationship Type="http://schemas.openxmlformats.org/officeDocument/2006/relationships/slide" Target="/ppt/slides/slide4.xml" Id="Rf252d20d38064ecb" /><Relationship Type="http://schemas.openxmlformats.org/officeDocument/2006/relationships/slide" Target="/ppt/slides/slide5.xml" Id="R0d2346555ff1430c" /><Relationship Type="http://schemas.openxmlformats.org/officeDocument/2006/relationships/slide" Target="/ppt/slides/slide6.xml" Id="R78ae53cf010644aa" /><Relationship Type="http://schemas.openxmlformats.org/officeDocument/2006/relationships/slide" Target="/ppt/slides/slide7.xml" Id="Rcbaaf0c8cc67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86bac4c41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2262e8a84683" /><Relationship Type="http://schemas.openxmlformats.org/officeDocument/2006/relationships/theme" Target="/ppt/slideMasters/theme/theme1.xml" Id="R0498d2ebe76b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f2262e8a8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8f999680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6895f49ef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9d0d50604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d4179fb0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406a917ec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eccd99c3f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17596cc29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−228 714 335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2 086 924 121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12 450 474 748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