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5763c425d3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742729ea7743f6"/>
  </p:sldMasterIdLst>
  <p:sldIdLst>
    <p:sldId xmlns:r="http://schemas.openxmlformats.org/officeDocument/2006/relationships" id="256" r:id="Re53f34ac8dbf4f27"/>
    <p:sldId xmlns:r="http://schemas.openxmlformats.org/officeDocument/2006/relationships" id="257" r:id="Rc31b6112d4b64064"/>
    <p:sldId xmlns:r="http://schemas.openxmlformats.org/officeDocument/2006/relationships" id="258" r:id="Rfc938c42dbbe4d0b"/>
    <p:sldId xmlns:r="http://schemas.openxmlformats.org/officeDocument/2006/relationships" id="259" r:id="R07934d4e64684355"/>
    <p:sldId xmlns:r="http://schemas.openxmlformats.org/officeDocument/2006/relationships" id="260" r:id="Rc4bc650cc37e41d2"/>
    <p:sldId xmlns:r="http://schemas.openxmlformats.org/officeDocument/2006/relationships" id="261" r:id="Raa1e7ac4480848ed"/>
    <p:sldId xmlns:r="http://schemas.openxmlformats.org/officeDocument/2006/relationships" id="262" r:id="Rb7df533ac4364b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42729ea7743f6" /><Relationship Type="http://schemas.openxmlformats.org/officeDocument/2006/relationships/slide" Target="/ppt/slides/slide1.xml" Id="Re53f34ac8dbf4f27" /><Relationship Type="http://schemas.openxmlformats.org/officeDocument/2006/relationships/slide" Target="/ppt/slides/slide2.xml" Id="Rc31b6112d4b64064" /><Relationship Type="http://schemas.openxmlformats.org/officeDocument/2006/relationships/slide" Target="/ppt/slides/slide3.xml" Id="Rfc938c42dbbe4d0b" /><Relationship Type="http://schemas.openxmlformats.org/officeDocument/2006/relationships/slide" Target="/ppt/slides/slide4.xml" Id="R07934d4e64684355" /><Relationship Type="http://schemas.openxmlformats.org/officeDocument/2006/relationships/slide" Target="/ppt/slides/slide5.xml" Id="Rc4bc650cc37e41d2" /><Relationship Type="http://schemas.openxmlformats.org/officeDocument/2006/relationships/slide" Target="/ppt/slides/slide6.xml" Id="Raa1e7ac4480848ed" /><Relationship Type="http://schemas.openxmlformats.org/officeDocument/2006/relationships/slide" Target="/ppt/slides/slide7.xml" Id="Rb7df533ac4364b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e6aa8e5d44f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b7a3e48b94aa4" /><Relationship Type="http://schemas.openxmlformats.org/officeDocument/2006/relationships/theme" Target="/ppt/slideMasters/theme/theme1.xml" Id="R2938152fb2fb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b7a3e48b9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147c44ec2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89dde6cf4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d013a45854e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76b892dd349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a2c3284e9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9cc78f2de43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42114051543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GOTO INVEST AS ble etablert [år] og holder til i Rosendal.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3 282 102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3 454 759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HELVIK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Svarthammarlia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5470 Rosendal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996 340 988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 INVEST AS</a:t>
            </a:r>
          </a:p>
        </p:txBody>
      </p:sp>
    </p:spTree>
  </p:cSld>
  <p:clrMapOvr>
    <a:masterClrMapping xmlns:a="http://schemas.openxmlformats.org/drawingml/2006/main"/>
  </p:clrMapOvr>
</p:sld>
</file>