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ca51898248e463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580f9a8864e460c"/>
  </p:sldMasterIdLst>
  <p:sldIdLst>
    <p:sldId xmlns:r="http://schemas.openxmlformats.org/officeDocument/2006/relationships" id="256" r:id="R4dc6d099193a4333"/>
    <p:sldId xmlns:r="http://schemas.openxmlformats.org/officeDocument/2006/relationships" id="257" r:id="Rd8c4e69e18494b8b"/>
    <p:sldId xmlns:r="http://schemas.openxmlformats.org/officeDocument/2006/relationships" id="258" r:id="Reccdf95724204e5b"/>
    <p:sldId xmlns:r="http://schemas.openxmlformats.org/officeDocument/2006/relationships" id="259" r:id="R5a4a6bdbcc764459"/>
    <p:sldId xmlns:r="http://schemas.openxmlformats.org/officeDocument/2006/relationships" id="260" r:id="R8bbdc1165a5d4b17"/>
    <p:sldId xmlns:r="http://schemas.openxmlformats.org/officeDocument/2006/relationships" id="261" r:id="R41dfedc930204917"/>
    <p:sldId xmlns:r="http://schemas.openxmlformats.org/officeDocument/2006/relationships" id="262" r:id="Rab2d1b2e681d460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80f9a8864e460c" /><Relationship Type="http://schemas.openxmlformats.org/officeDocument/2006/relationships/slide" Target="/ppt/slides/slide1.xml" Id="R4dc6d099193a4333" /><Relationship Type="http://schemas.openxmlformats.org/officeDocument/2006/relationships/slide" Target="/ppt/slides/slide2.xml" Id="Rd8c4e69e18494b8b" /><Relationship Type="http://schemas.openxmlformats.org/officeDocument/2006/relationships/slide" Target="/ppt/slides/slide3.xml" Id="Reccdf95724204e5b" /><Relationship Type="http://schemas.openxmlformats.org/officeDocument/2006/relationships/slide" Target="/ppt/slides/slide4.xml" Id="R5a4a6bdbcc764459" /><Relationship Type="http://schemas.openxmlformats.org/officeDocument/2006/relationships/slide" Target="/ppt/slides/slide5.xml" Id="R8bbdc1165a5d4b17" /><Relationship Type="http://schemas.openxmlformats.org/officeDocument/2006/relationships/slide" Target="/ppt/slides/slide6.xml" Id="R41dfedc930204917" /><Relationship Type="http://schemas.openxmlformats.org/officeDocument/2006/relationships/slide" Target="/ppt/slides/slide7.xml" Id="Rab2d1b2e681d460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5fd858f6ad408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aed78706af4e3b" /><Relationship Type="http://schemas.openxmlformats.org/officeDocument/2006/relationships/theme" Target="/ppt/slideMasters/theme/theme1.xml" Id="Rab5c9ce629f440b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7aed78706af4e3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150570ab09451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bbe29dfaa0468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b4abbd4bc94a8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20c3d9034148c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5dc83efd8f49d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c07e8acd4c4f8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883dca7cd6464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M. HELVIK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 HELVIK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M. HELVIK INVEST AS ble etablert [år] og holder til i Rosendal.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 HELVIK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 HELVIK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 HELVIK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−33 698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416 303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4 416 855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4 568 855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 HELVIK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HELVIK MARIANNE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 HELVIK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Nesvegen 104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5470 Rosendal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996 341 623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 HELVIK INVEST AS</a:t>
            </a:r>
          </a:p>
        </p:txBody>
      </p:sp>
    </p:spTree>
  </p:cSld>
  <p:clrMapOvr>
    <a:masterClrMapping xmlns:a="http://schemas.openxmlformats.org/drawingml/2006/main"/>
  </p:clrMapOvr>
</p:sld>
</file>