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ac1545061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358a9d7d34a76"/>
  </p:sldMasterIdLst>
  <p:sldIdLst>
    <p:sldId xmlns:r="http://schemas.openxmlformats.org/officeDocument/2006/relationships" id="256" r:id="R0880fb6919c44f3d"/>
    <p:sldId xmlns:r="http://schemas.openxmlformats.org/officeDocument/2006/relationships" id="257" r:id="Rd1b77855d1f74e13"/>
    <p:sldId xmlns:r="http://schemas.openxmlformats.org/officeDocument/2006/relationships" id="258" r:id="R36acc497e0c1496c"/>
    <p:sldId xmlns:r="http://schemas.openxmlformats.org/officeDocument/2006/relationships" id="259" r:id="Rfdccfd1cafb54326"/>
    <p:sldId xmlns:r="http://schemas.openxmlformats.org/officeDocument/2006/relationships" id="260" r:id="R5207bfeb3c984e7d"/>
    <p:sldId xmlns:r="http://schemas.openxmlformats.org/officeDocument/2006/relationships" id="261" r:id="R74a55e06559d4d70"/>
    <p:sldId xmlns:r="http://schemas.openxmlformats.org/officeDocument/2006/relationships" id="262" r:id="R7092c140d5f5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358a9d7d34a76" /><Relationship Type="http://schemas.openxmlformats.org/officeDocument/2006/relationships/slide" Target="/ppt/slides/slide1.xml" Id="R0880fb6919c44f3d" /><Relationship Type="http://schemas.openxmlformats.org/officeDocument/2006/relationships/slide" Target="/ppt/slides/slide2.xml" Id="Rd1b77855d1f74e13" /><Relationship Type="http://schemas.openxmlformats.org/officeDocument/2006/relationships/slide" Target="/ppt/slides/slide3.xml" Id="R36acc497e0c1496c" /><Relationship Type="http://schemas.openxmlformats.org/officeDocument/2006/relationships/slide" Target="/ppt/slides/slide4.xml" Id="Rfdccfd1cafb54326" /><Relationship Type="http://schemas.openxmlformats.org/officeDocument/2006/relationships/slide" Target="/ppt/slides/slide5.xml" Id="R5207bfeb3c984e7d" /><Relationship Type="http://schemas.openxmlformats.org/officeDocument/2006/relationships/slide" Target="/ppt/slides/slide6.xml" Id="R74a55e06559d4d70" /><Relationship Type="http://schemas.openxmlformats.org/officeDocument/2006/relationships/slide" Target="/ppt/slides/slide7.xml" Id="R7092c140d5f5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0a5b2a3c9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74a781534e47" /><Relationship Type="http://schemas.openxmlformats.org/officeDocument/2006/relationships/theme" Target="/ppt/slideMasters/theme/theme1.xml" Id="Rebb6aa04ee57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974a78153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d6c822e0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5b35e074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097d1bbc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70c2ec2b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30780bc1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1bba41cc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58c69711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GEIR ODDVAR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BENTE HILDE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