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747b65e19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8a3491a3d4117"/>
  </p:sldMasterIdLst>
  <p:sldIdLst>
    <p:sldId xmlns:r="http://schemas.openxmlformats.org/officeDocument/2006/relationships" id="256" r:id="R98e6688e5ce14f51"/>
    <p:sldId xmlns:r="http://schemas.openxmlformats.org/officeDocument/2006/relationships" id="257" r:id="R554d7d3bc13a4277"/>
    <p:sldId xmlns:r="http://schemas.openxmlformats.org/officeDocument/2006/relationships" id="258" r:id="Rdb88ac93a0094e10"/>
    <p:sldId xmlns:r="http://schemas.openxmlformats.org/officeDocument/2006/relationships" id="259" r:id="Rd11494c7fe464c83"/>
    <p:sldId xmlns:r="http://schemas.openxmlformats.org/officeDocument/2006/relationships" id="260" r:id="Re5d6888493354d63"/>
    <p:sldId xmlns:r="http://schemas.openxmlformats.org/officeDocument/2006/relationships" id="261" r:id="R364902b1305743d4"/>
    <p:sldId xmlns:r="http://schemas.openxmlformats.org/officeDocument/2006/relationships" id="262" r:id="Rd62edd190107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8a3491a3d4117" /><Relationship Type="http://schemas.openxmlformats.org/officeDocument/2006/relationships/slide" Target="/ppt/slides/slide1.xml" Id="R98e6688e5ce14f51" /><Relationship Type="http://schemas.openxmlformats.org/officeDocument/2006/relationships/slide" Target="/ppt/slides/slide2.xml" Id="R554d7d3bc13a4277" /><Relationship Type="http://schemas.openxmlformats.org/officeDocument/2006/relationships/slide" Target="/ppt/slides/slide3.xml" Id="Rdb88ac93a0094e10" /><Relationship Type="http://schemas.openxmlformats.org/officeDocument/2006/relationships/slide" Target="/ppt/slides/slide4.xml" Id="Rd11494c7fe464c83" /><Relationship Type="http://schemas.openxmlformats.org/officeDocument/2006/relationships/slide" Target="/ppt/slides/slide5.xml" Id="Re5d6888493354d63" /><Relationship Type="http://schemas.openxmlformats.org/officeDocument/2006/relationships/slide" Target="/ppt/slides/slide6.xml" Id="R364902b1305743d4" /><Relationship Type="http://schemas.openxmlformats.org/officeDocument/2006/relationships/slide" Target="/ppt/slides/slide7.xml" Id="Rd62edd190107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87f7199df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5edcaa184b24" /><Relationship Type="http://schemas.openxmlformats.org/officeDocument/2006/relationships/theme" Target="/ppt/slideMasters/theme/theme1.xml" Id="R00937041d470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15edcaa18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cdfcb362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2237bacf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28872255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c2da4fb6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99ca8f01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3fa97a1a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6a7766f2d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BREKKEN EIENDOM AS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6 225 253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13 449 105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81 990 092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Skifjordveien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13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996 346 269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BREKKEN EIENDOM AS</a:t>
            </a:r>
          </a:p>
        </p:txBody>
      </p:sp>
    </p:spTree>
  </p:cSld>
  <p:clrMapOvr>
    <a:masterClrMapping xmlns:a="http://schemas.openxmlformats.org/drawingml/2006/main"/>
  </p:clrMapOvr>
</p:sld>
</file>