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93b098b18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3f68779b348ec"/>
  </p:sldMasterIdLst>
  <p:sldIdLst>
    <p:sldId xmlns:r="http://schemas.openxmlformats.org/officeDocument/2006/relationships" id="256" r:id="R354db73282944252"/>
    <p:sldId xmlns:r="http://schemas.openxmlformats.org/officeDocument/2006/relationships" id="257" r:id="R8d037e7432464690"/>
    <p:sldId xmlns:r="http://schemas.openxmlformats.org/officeDocument/2006/relationships" id="258" r:id="R644e45464e9b4dd7"/>
    <p:sldId xmlns:r="http://schemas.openxmlformats.org/officeDocument/2006/relationships" id="259" r:id="R3f89ac5949dd440c"/>
    <p:sldId xmlns:r="http://schemas.openxmlformats.org/officeDocument/2006/relationships" id="260" r:id="R63c6116319c74a98"/>
    <p:sldId xmlns:r="http://schemas.openxmlformats.org/officeDocument/2006/relationships" id="261" r:id="R0467e6425b394faa"/>
    <p:sldId xmlns:r="http://schemas.openxmlformats.org/officeDocument/2006/relationships" id="262" r:id="R8c526ee21544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3f68779b348ec" /><Relationship Type="http://schemas.openxmlformats.org/officeDocument/2006/relationships/slide" Target="/ppt/slides/slide1.xml" Id="R354db73282944252" /><Relationship Type="http://schemas.openxmlformats.org/officeDocument/2006/relationships/slide" Target="/ppt/slides/slide2.xml" Id="R8d037e7432464690" /><Relationship Type="http://schemas.openxmlformats.org/officeDocument/2006/relationships/slide" Target="/ppt/slides/slide3.xml" Id="R644e45464e9b4dd7" /><Relationship Type="http://schemas.openxmlformats.org/officeDocument/2006/relationships/slide" Target="/ppt/slides/slide4.xml" Id="R3f89ac5949dd440c" /><Relationship Type="http://schemas.openxmlformats.org/officeDocument/2006/relationships/slide" Target="/ppt/slides/slide5.xml" Id="R63c6116319c74a98" /><Relationship Type="http://schemas.openxmlformats.org/officeDocument/2006/relationships/slide" Target="/ppt/slides/slide6.xml" Id="R0467e6425b394faa" /><Relationship Type="http://schemas.openxmlformats.org/officeDocument/2006/relationships/slide" Target="/ppt/slides/slide7.xml" Id="R8c526ee21544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eba4385b7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d717be3bf486b" /><Relationship Type="http://schemas.openxmlformats.org/officeDocument/2006/relationships/theme" Target="/ppt/slideMasters/theme/theme1.xml" Id="Ra98b66fd473b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d717be3bf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934d0fffa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3cf82ed3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e9abc6422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b22cd8360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85a74dd16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7f083d8ba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d52f8b1fe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STUMPF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64 273 431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STUMPF ROLF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Torridalsveien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STUMPF HOLDING AS</a:t>
            </a:r>
          </a:p>
        </p:txBody>
      </p:sp>
    </p:spTree>
  </p:cSld>
  <p:clrMapOvr>
    <a:masterClrMapping xmlns:a="http://schemas.openxmlformats.org/drawingml/2006/main"/>
  </p:clrMapOvr>
</p:sld>
</file>