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ed7e515bc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fe4b7e2b34971"/>
  </p:sldMasterIdLst>
  <p:sldIdLst>
    <p:sldId xmlns:r="http://schemas.openxmlformats.org/officeDocument/2006/relationships" id="256" r:id="R26b35c4d1c394238"/>
    <p:sldId xmlns:r="http://schemas.openxmlformats.org/officeDocument/2006/relationships" id="257" r:id="Ra07beb73a0be464b"/>
    <p:sldId xmlns:r="http://schemas.openxmlformats.org/officeDocument/2006/relationships" id="258" r:id="R7e5e5d19f5984249"/>
    <p:sldId xmlns:r="http://schemas.openxmlformats.org/officeDocument/2006/relationships" id="259" r:id="Ra7de12dd379245fe"/>
    <p:sldId xmlns:r="http://schemas.openxmlformats.org/officeDocument/2006/relationships" id="260" r:id="R9a3e250dc01e4e81"/>
    <p:sldId xmlns:r="http://schemas.openxmlformats.org/officeDocument/2006/relationships" id="261" r:id="Rde3a4c8f15bb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fe4b7e2b34971" /><Relationship Type="http://schemas.openxmlformats.org/officeDocument/2006/relationships/slide" Target="/ppt/slides/slide1.xml" Id="R26b35c4d1c394238" /><Relationship Type="http://schemas.openxmlformats.org/officeDocument/2006/relationships/slide" Target="/ppt/slides/slide2.xml" Id="Ra07beb73a0be464b" /><Relationship Type="http://schemas.openxmlformats.org/officeDocument/2006/relationships/slide" Target="/ppt/slides/slide3.xml" Id="R7e5e5d19f5984249" /><Relationship Type="http://schemas.openxmlformats.org/officeDocument/2006/relationships/slide" Target="/ppt/slides/slide4.xml" Id="Ra7de12dd379245fe" /><Relationship Type="http://schemas.openxmlformats.org/officeDocument/2006/relationships/slide" Target="/ppt/slides/slide5.xml" Id="R9a3e250dc01e4e81" /><Relationship Type="http://schemas.openxmlformats.org/officeDocument/2006/relationships/slide" Target="/ppt/slides/slide6.xml" Id="Rde3a4c8f15bb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78aa15d84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d01e743ca4d2b" /><Relationship Type="http://schemas.openxmlformats.org/officeDocument/2006/relationships/theme" Target="/ppt/slideMasters/theme/theme1.xml" Id="Rbd359f624660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d01e743ca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45b9358c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62baeae9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d067b02b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680477ef7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541eea17f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d9df3ff9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ØKONOMIHJELPEN JOHN MARTIN HOV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ØKONOMIHJELPEN JOHN MARTIN HOV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−292 058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post@prosjekthjelp.no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996 348 458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