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c8680ed2b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3026818304681"/>
  </p:sldMasterIdLst>
  <p:sldIdLst>
    <p:sldId xmlns:r="http://schemas.openxmlformats.org/officeDocument/2006/relationships" id="256" r:id="R9a46cc6f0ea0442b"/>
    <p:sldId xmlns:r="http://schemas.openxmlformats.org/officeDocument/2006/relationships" id="257" r:id="Rda91b4ab5d834804"/>
    <p:sldId xmlns:r="http://schemas.openxmlformats.org/officeDocument/2006/relationships" id="258" r:id="Ref276d65a5924dea"/>
    <p:sldId xmlns:r="http://schemas.openxmlformats.org/officeDocument/2006/relationships" id="259" r:id="Rb9259955c26347f7"/>
    <p:sldId xmlns:r="http://schemas.openxmlformats.org/officeDocument/2006/relationships" id="260" r:id="R44a0c578a3b143c7"/>
    <p:sldId xmlns:r="http://schemas.openxmlformats.org/officeDocument/2006/relationships" id="261" r:id="Ra9364673735247de"/>
    <p:sldId xmlns:r="http://schemas.openxmlformats.org/officeDocument/2006/relationships" id="262" r:id="R8c26e3049a33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3026818304681" /><Relationship Type="http://schemas.openxmlformats.org/officeDocument/2006/relationships/slide" Target="/ppt/slides/slide1.xml" Id="R9a46cc6f0ea0442b" /><Relationship Type="http://schemas.openxmlformats.org/officeDocument/2006/relationships/slide" Target="/ppt/slides/slide2.xml" Id="Rda91b4ab5d834804" /><Relationship Type="http://schemas.openxmlformats.org/officeDocument/2006/relationships/slide" Target="/ppt/slides/slide3.xml" Id="Ref276d65a5924dea" /><Relationship Type="http://schemas.openxmlformats.org/officeDocument/2006/relationships/slide" Target="/ppt/slides/slide4.xml" Id="Rb9259955c26347f7" /><Relationship Type="http://schemas.openxmlformats.org/officeDocument/2006/relationships/slide" Target="/ppt/slides/slide5.xml" Id="R44a0c578a3b143c7" /><Relationship Type="http://schemas.openxmlformats.org/officeDocument/2006/relationships/slide" Target="/ppt/slides/slide6.xml" Id="Ra9364673735247de" /><Relationship Type="http://schemas.openxmlformats.org/officeDocument/2006/relationships/slide" Target="/ppt/slides/slide7.xml" Id="R8c26e3049a33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01e4de73a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48baa09b4cf4" /><Relationship Type="http://schemas.openxmlformats.org/officeDocument/2006/relationships/theme" Target="/ppt/slideMasters/theme/theme1.xml" Id="R1e708cfec2dd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348baa09b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c716914f0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3e3692fa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53a4440b4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4d88bdccf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5ab4be58a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16fedfdf8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6267e39d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ARAI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ARAI PROSJEKT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7 241 876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SANNI PAAL HARUKI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ARAI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phs@projectcontrol.no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996 351 122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ARAI PROSJEKT AS</a:t>
            </a:r>
          </a:p>
        </p:txBody>
      </p:sp>
    </p:spTree>
  </p:cSld>
  <p:clrMapOvr>
    <a:masterClrMapping xmlns:a="http://schemas.openxmlformats.org/drawingml/2006/main"/>
  </p:clrMapOvr>
</p:sld>
</file>