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48c492a28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5de7bce2446a9"/>
  </p:sldMasterIdLst>
  <p:sldIdLst>
    <p:sldId xmlns:r="http://schemas.openxmlformats.org/officeDocument/2006/relationships" id="256" r:id="R5d3a98b0d2f5470b"/>
    <p:sldId xmlns:r="http://schemas.openxmlformats.org/officeDocument/2006/relationships" id="257" r:id="R526f536e618443bb"/>
    <p:sldId xmlns:r="http://schemas.openxmlformats.org/officeDocument/2006/relationships" id="258" r:id="R7e2f6cb0ff4e496c"/>
    <p:sldId xmlns:r="http://schemas.openxmlformats.org/officeDocument/2006/relationships" id="259" r:id="Rc9014d977b7a4233"/>
    <p:sldId xmlns:r="http://schemas.openxmlformats.org/officeDocument/2006/relationships" id="260" r:id="R047682e40b554ea7"/>
    <p:sldId xmlns:r="http://schemas.openxmlformats.org/officeDocument/2006/relationships" id="261" r:id="Re03791c0cd64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5de7bce2446a9" /><Relationship Type="http://schemas.openxmlformats.org/officeDocument/2006/relationships/slide" Target="/ppt/slides/slide1.xml" Id="R5d3a98b0d2f5470b" /><Relationship Type="http://schemas.openxmlformats.org/officeDocument/2006/relationships/slide" Target="/ppt/slides/slide2.xml" Id="R526f536e618443bb" /><Relationship Type="http://schemas.openxmlformats.org/officeDocument/2006/relationships/slide" Target="/ppt/slides/slide3.xml" Id="R7e2f6cb0ff4e496c" /><Relationship Type="http://schemas.openxmlformats.org/officeDocument/2006/relationships/slide" Target="/ppt/slides/slide4.xml" Id="Rc9014d977b7a4233" /><Relationship Type="http://schemas.openxmlformats.org/officeDocument/2006/relationships/slide" Target="/ppt/slides/slide5.xml" Id="R047682e40b554ea7" /><Relationship Type="http://schemas.openxmlformats.org/officeDocument/2006/relationships/slide" Target="/ppt/slides/slide6.xml" Id="Re03791c0cd64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1d369ac0f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02649b0744059" /><Relationship Type="http://schemas.openxmlformats.org/officeDocument/2006/relationships/theme" Target="/ppt/slideMasters/theme/theme1.xml" Id="Rf7132d53ff93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02649b074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d227f84a4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13db4f8240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77cf1852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4fe0774a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fafaa9228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d99e89066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VANDRERHJEM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45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bodo@hihostels.no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www.hihostels.com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996 354 539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VANDRERHJEM AS</a:t>
            </a:r>
          </a:p>
        </p:txBody>
      </p:sp>
    </p:spTree>
  </p:cSld>
  <p:clrMapOvr>
    <a:masterClrMapping xmlns:a="http://schemas.openxmlformats.org/drawingml/2006/main"/>
  </p:clrMapOvr>
</p:sld>
</file>