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71cf3ead9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ac8ad2a3b4d15"/>
  </p:sldMasterIdLst>
  <p:sldIdLst>
    <p:sldId xmlns:r="http://schemas.openxmlformats.org/officeDocument/2006/relationships" id="256" r:id="R57a5cb7b3aa74196"/>
    <p:sldId xmlns:r="http://schemas.openxmlformats.org/officeDocument/2006/relationships" id="257" r:id="Rdc292733dc5a4704"/>
    <p:sldId xmlns:r="http://schemas.openxmlformats.org/officeDocument/2006/relationships" id="258" r:id="R319ed5ad33dc4c45"/>
    <p:sldId xmlns:r="http://schemas.openxmlformats.org/officeDocument/2006/relationships" id="259" r:id="Rdd9d3634e95245f8"/>
    <p:sldId xmlns:r="http://schemas.openxmlformats.org/officeDocument/2006/relationships" id="260" r:id="Rf8bf1e0b57b7428a"/>
    <p:sldId xmlns:r="http://schemas.openxmlformats.org/officeDocument/2006/relationships" id="261" r:id="R4d538f691c2e4e71"/>
    <p:sldId xmlns:r="http://schemas.openxmlformats.org/officeDocument/2006/relationships" id="262" r:id="R52e919a97fb2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ac8ad2a3b4d15" /><Relationship Type="http://schemas.openxmlformats.org/officeDocument/2006/relationships/slide" Target="/ppt/slides/slide1.xml" Id="R57a5cb7b3aa74196" /><Relationship Type="http://schemas.openxmlformats.org/officeDocument/2006/relationships/slide" Target="/ppt/slides/slide2.xml" Id="Rdc292733dc5a4704" /><Relationship Type="http://schemas.openxmlformats.org/officeDocument/2006/relationships/slide" Target="/ppt/slides/slide3.xml" Id="R319ed5ad33dc4c45" /><Relationship Type="http://schemas.openxmlformats.org/officeDocument/2006/relationships/slide" Target="/ppt/slides/slide4.xml" Id="Rdd9d3634e95245f8" /><Relationship Type="http://schemas.openxmlformats.org/officeDocument/2006/relationships/slide" Target="/ppt/slides/slide5.xml" Id="Rf8bf1e0b57b7428a" /><Relationship Type="http://schemas.openxmlformats.org/officeDocument/2006/relationships/slide" Target="/ppt/slides/slide6.xml" Id="R4d538f691c2e4e71" /><Relationship Type="http://schemas.openxmlformats.org/officeDocument/2006/relationships/slide" Target="/ppt/slides/slide7.xml" Id="R52e919a97fb2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fa141860e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6357c1674a09" /><Relationship Type="http://schemas.openxmlformats.org/officeDocument/2006/relationships/theme" Target="/ppt/slideMasters/theme/theme1.xml" Id="R8e3d20cef4e5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c6357c167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556c4be7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a883c7c2e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11f6d1ee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d620a4dad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c5c63b24a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373cf48084f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ed5e66a43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VANDRERHJEM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VANDRERHJEM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2 138 684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NORHOSTEL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45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bodo@hihostels.no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www.hihostels.com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996 354 539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