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369ab7cf4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a451db7b649df"/>
  </p:sldMasterIdLst>
  <p:sldIdLst>
    <p:sldId xmlns:r="http://schemas.openxmlformats.org/officeDocument/2006/relationships" id="256" r:id="Read84935e2274676"/>
    <p:sldId xmlns:r="http://schemas.openxmlformats.org/officeDocument/2006/relationships" id="257" r:id="Rd92b469fc7b64887"/>
    <p:sldId xmlns:r="http://schemas.openxmlformats.org/officeDocument/2006/relationships" id="258" r:id="R17d4884fe0a84348"/>
    <p:sldId xmlns:r="http://schemas.openxmlformats.org/officeDocument/2006/relationships" id="259" r:id="R4f0ecd65f4844e4e"/>
    <p:sldId xmlns:r="http://schemas.openxmlformats.org/officeDocument/2006/relationships" id="260" r:id="R31d892f0e8da48c5"/>
    <p:sldId xmlns:r="http://schemas.openxmlformats.org/officeDocument/2006/relationships" id="261" r:id="R1483c97eefd54dfe"/>
    <p:sldId xmlns:r="http://schemas.openxmlformats.org/officeDocument/2006/relationships" id="262" r:id="Rb58dd6772cee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a451db7b649df" /><Relationship Type="http://schemas.openxmlformats.org/officeDocument/2006/relationships/slide" Target="/ppt/slides/slide1.xml" Id="Read84935e2274676" /><Relationship Type="http://schemas.openxmlformats.org/officeDocument/2006/relationships/slide" Target="/ppt/slides/slide2.xml" Id="Rd92b469fc7b64887" /><Relationship Type="http://schemas.openxmlformats.org/officeDocument/2006/relationships/slide" Target="/ppt/slides/slide3.xml" Id="R17d4884fe0a84348" /><Relationship Type="http://schemas.openxmlformats.org/officeDocument/2006/relationships/slide" Target="/ppt/slides/slide4.xml" Id="R4f0ecd65f4844e4e" /><Relationship Type="http://schemas.openxmlformats.org/officeDocument/2006/relationships/slide" Target="/ppt/slides/slide5.xml" Id="R31d892f0e8da48c5" /><Relationship Type="http://schemas.openxmlformats.org/officeDocument/2006/relationships/slide" Target="/ppt/slides/slide6.xml" Id="R1483c97eefd54dfe" /><Relationship Type="http://schemas.openxmlformats.org/officeDocument/2006/relationships/slide" Target="/ppt/slides/slide7.xml" Id="Rb58dd6772cee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7a9077c47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0535ea2ec4855" /><Relationship Type="http://schemas.openxmlformats.org/officeDocument/2006/relationships/theme" Target="/ppt/slideMasters/theme/theme1.xml" Id="R00cf20fa8999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0535ea2ec48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cf8e06e8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071619cb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58ee7077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dbaec5a4e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a7442837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6760fc21d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ce49c453d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PIRH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PIRH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2 132 835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2 141 490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HAUGE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Mosvegen 635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PIRH AS</a:t>
            </a:r>
          </a:p>
        </p:txBody>
      </p:sp>
    </p:spTree>
  </p:cSld>
  <p:clrMapOvr>
    <a:masterClrMapping xmlns:a="http://schemas.openxmlformats.org/drawingml/2006/main"/>
  </p:clrMapOvr>
</p:sld>
</file>