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a70b9becf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78d3dec5244bd"/>
  </p:sldMasterIdLst>
  <p:sldIdLst>
    <p:sldId xmlns:r="http://schemas.openxmlformats.org/officeDocument/2006/relationships" id="256" r:id="R647a40a353b74310"/>
    <p:sldId xmlns:r="http://schemas.openxmlformats.org/officeDocument/2006/relationships" id="257" r:id="R253a98318a7747b1"/>
    <p:sldId xmlns:r="http://schemas.openxmlformats.org/officeDocument/2006/relationships" id="258" r:id="R2a7e3d612eef4dd9"/>
    <p:sldId xmlns:r="http://schemas.openxmlformats.org/officeDocument/2006/relationships" id="259" r:id="Rbf2dd07f3b2245b0"/>
    <p:sldId xmlns:r="http://schemas.openxmlformats.org/officeDocument/2006/relationships" id="260" r:id="R34ebaa70e9164678"/>
    <p:sldId xmlns:r="http://schemas.openxmlformats.org/officeDocument/2006/relationships" id="261" r:id="Rf5d3c157144e4d07"/>
    <p:sldId xmlns:r="http://schemas.openxmlformats.org/officeDocument/2006/relationships" id="262" r:id="Ra8f3c2ec169f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78d3dec5244bd" /><Relationship Type="http://schemas.openxmlformats.org/officeDocument/2006/relationships/slide" Target="/ppt/slides/slide1.xml" Id="R647a40a353b74310" /><Relationship Type="http://schemas.openxmlformats.org/officeDocument/2006/relationships/slide" Target="/ppt/slides/slide2.xml" Id="R253a98318a7747b1" /><Relationship Type="http://schemas.openxmlformats.org/officeDocument/2006/relationships/slide" Target="/ppt/slides/slide3.xml" Id="R2a7e3d612eef4dd9" /><Relationship Type="http://schemas.openxmlformats.org/officeDocument/2006/relationships/slide" Target="/ppt/slides/slide4.xml" Id="Rbf2dd07f3b2245b0" /><Relationship Type="http://schemas.openxmlformats.org/officeDocument/2006/relationships/slide" Target="/ppt/slides/slide5.xml" Id="R34ebaa70e9164678" /><Relationship Type="http://schemas.openxmlformats.org/officeDocument/2006/relationships/slide" Target="/ppt/slides/slide6.xml" Id="Rf5d3c157144e4d07" /><Relationship Type="http://schemas.openxmlformats.org/officeDocument/2006/relationships/slide" Target="/ppt/slides/slide7.xml" Id="Ra8f3c2ec169f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7d4dd37c5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f877fc3e44ce" /><Relationship Type="http://schemas.openxmlformats.org/officeDocument/2006/relationships/theme" Target="/ppt/slideMasters/theme/theme1.xml" Id="R0d21ed2c18a5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1f877fc3e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dd334cf1e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c62b3ac1f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db24761f9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34abd4f39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006c5a949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7a7761184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9e3a83460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EIKEN HYTTER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 HYTTER AS ble etablert [år] og holder til i Eiken.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60 609 865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1 016 482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30 707 009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HANDELAND SIGBJØRN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HANDELAND ERNA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ØYDNA OLE KRISTIAN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HANDELAND ESPEN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NØKLAND SISSEL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 Næringssenter, Eikenveien 334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4596 Eiken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34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996 363 619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HYTTER AS</a:t>
            </a:r>
          </a:p>
        </p:txBody>
      </p:sp>
    </p:spTree>
  </p:cSld>
  <p:clrMapOvr>
    <a:masterClrMapping xmlns:a="http://schemas.openxmlformats.org/drawingml/2006/main"/>
  </p:clrMapOvr>
</p:sld>
</file>