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87a6e4dff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92524c3614f4e"/>
  </p:sldMasterIdLst>
  <p:sldIdLst>
    <p:sldId xmlns:r="http://schemas.openxmlformats.org/officeDocument/2006/relationships" id="256" r:id="R7c4e54363c6b4668"/>
    <p:sldId xmlns:r="http://schemas.openxmlformats.org/officeDocument/2006/relationships" id="257" r:id="R3308d05affe34801"/>
    <p:sldId xmlns:r="http://schemas.openxmlformats.org/officeDocument/2006/relationships" id="258" r:id="R1957338281dd447f"/>
    <p:sldId xmlns:r="http://schemas.openxmlformats.org/officeDocument/2006/relationships" id="259" r:id="Rc8d9ceebcd514ebe"/>
    <p:sldId xmlns:r="http://schemas.openxmlformats.org/officeDocument/2006/relationships" id="260" r:id="R2d86aa6879c34a98"/>
    <p:sldId xmlns:r="http://schemas.openxmlformats.org/officeDocument/2006/relationships" id="261" r:id="R88364b07287a4f44"/>
    <p:sldId xmlns:r="http://schemas.openxmlformats.org/officeDocument/2006/relationships" id="262" r:id="R6e4a2959b544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92524c3614f4e" /><Relationship Type="http://schemas.openxmlformats.org/officeDocument/2006/relationships/slide" Target="/ppt/slides/slide1.xml" Id="R7c4e54363c6b4668" /><Relationship Type="http://schemas.openxmlformats.org/officeDocument/2006/relationships/slide" Target="/ppt/slides/slide2.xml" Id="R3308d05affe34801" /><Relationship Type="http://schemas.openxmlformats.org/officeDocument/2006/relationships/slide" Target="/ppt/slides/slide3.xml" Id="R1957338281dd447f" /><Relationship Type="http://schemas.openxmlformats.org/officeDocument/2006/relationships/slide" Target="/ppt/slides/slide4.xml" Id="Rc8d9ceebcd514ebe" /><Relationship Type="http://schemas.openxmlformats.org/officeDocument/2006/relationships/slide" Target="/ppt/slides/slide5.xml" Id="R2d86aa6879c34a98" /><Relationship Type="http://schemas.openxmlformats.org/officeDocument/2006/relationships/slide" Target="/ppt/slides/slide6.xml" Id="R88364b07287a4f44" /><Relationship Type="http://schemas.openxmlformats.org/officeDocument/2006/relationships/slide" Target="/ppt/slides/slide7.xml" Id="R6e4a2959b544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579918fba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ed7c0f5e40b9" /><Relationship Type="http://schemas.openxmlformats.org/officeDocument/2006/relationships/theme" Target="/ppt/slideMasters/theme/theme1.xml" Id="Rf0469ece56ce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2ed7c0f5e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e48b67d4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b09da9ad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ff785fee3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d37d5caa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cd1084b5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2a910ffd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30bded0b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SANDVIKA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 RØRSERVICE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GUNNESTAD STIAN A 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SLÅEN PAUL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996 374 661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SANDVIKA RØRSERVICE AS</a:t>
            </a:r>
          </a:p>
        </p:txBody>
      </p:sp>
    </p:spTree>
  </p:cSld>
  <p:clrMapOvr>
    <a:masterClrMapping xmlns:a="http://schemas.openxmlformats.org/drawingml/2006/main"/>
  </p:clrMapOvr>
</p:sld>
</file>