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c402d5ccb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d059dfaf144ad"/>
  </p:sldMasterIdLst>
  <p:sldIdLst>
    <p:sldId xmlns:r="http://schemas.openxmlformats.org/officeDocument/2006/relationships" id="256" r:id="R5030436ee72f4905"/>
    <p:sldId xmlns:r="http://schemas.openxmlformats.org/officeDocument/2006/relationships" id="257" r:id="R5af2fae364954619"/>
    <p:sldId xmlns:r="http://schemas.openxmlformats.org/officeDocument/2006/relationships" id="258" r:id="Red47db0e448e4b97"/>
    <p:sldId xmlns:r="http://schemas.openxmlformats.org/officeDocument/2006/relationships" id="259" r:id="R036e9dc9a15b4857"/>
    <p:sldId xmlns:r="http://schemas.openxmlformats.org/officeDocument/2006/relationships" id="260" r:id="R1d18c7230ce04288"/>
    <p:sldId xmlns:r="http://schemas.openxmlformats.org/officeDocument/2006/relationships" id="261" r:id="R7a46de8e2dc44fa4"/>
    <p:sldId xmlns:r="http://schemas.openxmlformats.org/officeDocument/2006/relationships" id="262" r:id="R7142b69579cb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d059dfaf144ad" /><Relationship Type="http://schemas.openxmlformats.org/officeDocument/2006/relationships/slide" Target="/ppt/slides/slide1.xml" Id="R5030436ee72f4905" /><Relationship Type="http://schemas.openxmlformats.org/officeDocument/2006/relationships/slide" Target="/ppt/slides/slide2.xml" Id="R5af2fae364954619" /><Relationship Type="http://schemas.openxmlformats.org/officeDocument/2006/relationships/slide" Target="/ppt/slides/slide3.xml" Id="Red47db0e448e4b97" /><Relationship Type="http://schemas.openxmlformats.org/officeDocument/2006/relationships/slide" Target="/ppt/slides/slide4.xml" Id="R036e9dc9a15b4857" /><Relationship Type="http://schemas.openxmlformats.org/officeDocument/2006/relationships/slide" Target="/ppt/slides/slide5.xml" Id="R1d18c7230ce04288" /><Relationship Type="http://schemas.openxmlformats.org/officeDocument/2006/relationships/slide" Target="/ppt/slides/slide6.xml" Id="R7a46de8e2dc44fa4" /><Relationship Type="http://schemas.openxmlformats.org/officeDocument/2006/relationships/slide" Target="/ppt/slides/slide7.xml" Id="R7142b69579cb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44b9406de47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205beaf54a74" /><Relationship Type="http://schemas.openxmlformats.org/officeDocument/2006/relationships/theme" Target="/ppt/slideMasters/theme/theme1.xml" Id="Rab28ac5649e0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0205beaf5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9b2ea4b4f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e59ee319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ac7cea7b9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7c48894d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f2087630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ff9f6688d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1fbf3e8d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NEDREVÅG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NEDREVÅG HOLDING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3 431 982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NEDREVÅG GEIR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996 378 551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HOLDING AS</a:t>
            </a:r>
          </a:p>
        </p:txBody>
      </p:sp>
    </p:spTree>
  </p:cSld>
  <p:clrMapOvr>
    <a:masterClrMapping xmlns:a="http://schemas.openxmlformats.org/drawingml/2006/main"/>
  </p:clrMapOvr>
</p:sld>
</file>