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176aff90d249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c4dbe650df4fbc"/>
  </p:sldMasterIdLst>
  <p:sldIdLst>
    <p:sldId xmlns:r="http://schemas.openxmlformats.org/officeDocument/2006/relationships" id="256" r:id="R1e92f44d0da9481e"/>
    <p:sldId xmlns:r="http://schemas.openxmlformats.org/officeDocument/2006/relationships" id="257" r:id="R35e8c30b126441ee"/>
    <p:sldId xmlns:r="http://schemas.openxmlformats.org/officeDocument/2006/relationships" id="258" r:id="R35894720f72e45b4"/>
    <p:sldId xmlns:r="http://schemas.openxmlformats.org/officeDocument/2006/relationships" id="259" r:id="R592ff8412e0445e8"/>
    <p:sldId xmlns:r="http://schemas.openxmlformats.org/officeDocument/2006/relationships" id="260" r:id="R40327296bf0046e7"/>
    <p:sldId xmlns:r="http://schemas.openxmlformats.org/officeDocument/2006/relationships" id="261" r:id="R990ab7ea64ff4def"/>
    <p:sldId xmlns:r="http://schemas.openxmlformats.org/officeDocument/2006/relationships" id="262" r:id="Rec802cffbfc743c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c4dbe650df4fbc" /><Relationship Type="http://schemas.openxmlformats.org/officeDocument/2006/relationships/slide" Target="/ppt/slides/slide1.xml" Id="R1e92f44d0da9481e" /><Relationship Type="http://schemas.openxmlformats.org/officeDocument/2006/relationships/slide" Target="/ppt/slides/slide2.xml" Id="R35e8c30b126441ee" /><Relationship Type="http://schemas.openxmlformats.org/officeDocument/2006/relationships/slide" Target="/ppt/slides/slide3.xml" Id="R35894720f72e45b4" /><Relationship Type="http://schemas.openxmlformats.org/officeDocument/2006/relationships/slide" Target="/ppt/slides/slide4.xml" Id="R592ff8412e0445e8" /><Relationship Type="http://schemas.openxmlformats.org/officeDocument/2006/relationships/slide" Target="/ppt/slides/slide5.xml" Id="R40327296bf0046e7" /><Relationship Type="http://schemas.openxmlformats.org/officeDocument/2006/relationships/slide" Target="/ppt/slides/slide6.xml" Id="R990ab7ea64ff4def" /><Relationship Type="http://schemas.openxmlformats.org/officeDocument/2006/relationships/slide" Target="/ppt/slides/slide7.xml" Id="Rec802cffbfc743c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f95fff3d4444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ae57b8ac34f07" /><Relationship Type="http://schemas.openxmlformats.org/officeDocument/2006/relationships/theme" Target="/ppt/slideMasters/theme/theme1.xml" Id="R9d25e517d62847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0ae57b8ac34f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6d20b5c214e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21c47b1884d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e15d1fe02443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4d1d0f0294f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a3dcbd2f74c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36906bc0745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75482dcac46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SMM HOLDING AS ble etablert [år] og holder til i Tysnes.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−30 904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−156 137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859 363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SIGVARD MICHAEL MADSEN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5680 Tysnes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sigvard@tysnesbolig.no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996 379 558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SMM HOLDING AS</a:t>
            </a:r>
          </a:p>
        </p:txBody>
      </p:sp>
    </p:spTree>
  </p:cSld>
  <p:clrMapOvr>
    <a:masterClrMapping xmlns:a="http://schemas.openxmlformats.org/drawingml/2006/main"/>
  </p:clrMapOvr>
</p:sld>
</file>