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496bfada8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2447ebf9c417a"/>
  </p:sldMasterIdLst>
  <p:sldIdLst>
    <p:sldId xmlns:r="http://schemas.openxmlformats.org/officeDocument/2006/relationships" id="256" r:id="R6297050e15194521"/>
    <p:sldId xmlns:r="http://schemas.openxmlformats.org/officeDocument/2006/relationships" id="257" r:id="R25082f7c0399440d"/>
    <p:sldId xmlns:r="http://schemas.openxmlformats.org/officeDocument/2006/relationships" id="258" r:id="R8ad4b837a36a4dc6"/>
    <p:sldId xmlns:r="http://schemas.openxmlformats.org/officeDocument/2006/relationships" id="259" r:id="Rfe55a3a02bd24db4"/>
    <p:sldId xmlns:r="http://schemas.openxmlformats.org/officeDocument/2006/relationships" id="260" r:id="Rd82f978898514dfe"/>
    <p:sldId xmlns:r="http://schemas.openxmlformats.org/officeDocument/2006/relationships" id="261" r:id="Rc28a60572fa443cd"/>
    <p:sldId xmlns:r="http://schemas.openxmlformats.org/officeDocument/2006/relationships" id="262" r:id="R03bc7be3c924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2447ebf9c417a" /><Relationship Type="http://schemas.openxmlformats.org/officeDocument/2006/relationships/slide" Target="/ppt/slides/slide1.xml" Id="R6297050e15194521" /><Relationship Type="http://schemas.openxmlformats.org/officeDocument/2006/relationships/slide" Target="/ppt/slides/slide2.xml" Id="R25082f7c0399440d" /><Relationship Type="http://schemas.openxmlformats.org/officeDocument/2006/relationships/slide" Target="/ppt/slides/slide3.xml" Id="R8ad4b837a36a4dc6" /><Relationship Type="http://schemas.openxmlformats.org/officeDocument/2006/relationships/slide" Target="/ppt/slides/slide4.xml" Id="Rfe55a3a02bd24db4" /><Relationship Type="http://schemas.openxmlformats.org/officeDocument/2006/relationships/slide" Target="/ppt/slides/slide5.xml" Id="Rd82f978898514dfe" /><Relationship Type="http://schemas.openxmlformats.org/officeDocument/2006/relationships/slide" Target="/ppt/slides/slide6.xml" Id="Rc28a60572fa443cd" /><Relationship Type="http://schemas.openxmlformats.org/officeDocument/2006/relationships/slide" Target="/ppt/slides/slide7.xml" Id="R03bc7be3c924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a5a0d0cd2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d0a4e163e4284" /><Relationship Type="http://schemas.openxmlformats.org/officeDocument/2006/relationships/theme" Target="/ppt/slideMasters/theme/theme1.xml" Id="Re72dfa803f79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d0a4e163e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d87226d1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d6c3671f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844413234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1fb80577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15807a20b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7b5532af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3d1fbe3c9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6 762 209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ØBERG VIDAR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Hagen Øberg, Bolignummer HO801, Ladebekken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vidar@polarkulde.no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