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18bb72b38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d2296d1314ff1"/>
  </p:sldMasterIdLst>
  <p:sldIdLst>
    <p:sldId xmlns:r="http://schemas.openxmlformats.org/officeDocument/2006/relationships" id="256" r:id="R0c8b486fae1243d0"/>
    <p:sldId xmlns:r="http://schemas.openxmlformats.org/officeDocument/2006/relationships" id="257" r:id="Rd5701498ce1d47aa"/>
    <p:sldId xmlns:r="http://schemas.openxmlformats.org/officeDocument/2006/relationships" id="258" r:id="R2a1f80d55a584c4a"/>
    <p:sldId xmlns:r="http://schemas.openxmlformats.org/officeDocument/2006/relationships" id="259" r:id="R01ac72345419433e"/>
    <p:sldId xmlns:r="http://schemas.openxmlformats.org/officeDocument/2006/relationships" id="260" r:id="R0bc06351d7d24ad1"/>
    <p:sldId xmlns:r="http://schemas.openxmlformats.org/officeDocument/2006/relationships" id="261" r:id="R159a7754663d4969"/>
    <p:sldId xmlns:r="http://schemas.openxmlformats.org/officeDocument/2006/relationships" id="262" r:id="R0c22bb851acf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d2296d1314ff1" /><Relationship Type="http://schemas.openxmlformats.org/officeDocument/2006/relationships/slide" Target="/ppt/slides/slide1.xml" Id="R0c8b486fae1243d0" /><Relationship Type="http://schemas.openxmlformats.org/officeDocument/2006/relationships/slide" Target="/ppt/slides/slide2.xml" Id="Rd5701498ce1d47aa" /><Relationship Type="http://schemas.openxmlformats.org/officeDocument/2006/relationships/slide" Target="/ppt/slides/slide3.xml" Id="R2a1f80d55a584c4a" /><Relationship Type="http://schemas.openxmlformats.org/officeDocument/2006/relationships/slide" Target="/ppt/slides/slide4.xml" Id="R01ac72345419433e" /><Relationship Type="http://schemas.openxmlformats.org/officeDocument/2006/relationships/slide" Target="/ppt/slides/slide5.xml" Id="R0bc06351d7d24ad1" /><Relationship Type="http://schemas.openxmlformats.org/officeDocument/2006/relationships/slide" Target="/ppt/slides/slide6.xml" Id="R159a7754663d4969" /><Relationship Type="http://schemas.openxmlformats.org/officeDocument/2006/relationships/slide" Target="/ppt/slides/slide7.xml" Id="R0c22bb851acf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bc31b1a1c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2e72284c4a5f" /><Relationship Type="http://schemas.openxmlformats.org/officeDocument/2006/relationships/theme" Target="/ppt/slideMasters/theme/theme1.xml" Id="R9e2db9f560d2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02e72284c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85e1ccc59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e1d769cd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eca08f4d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cc4edfa2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85aabc83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335b257d8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4d833b48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AS ble etablert [år] og holder til i Dagali.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4 859 773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5 268 138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BJØRKHEIM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Bygdevegen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3588 Dagali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996 391 469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AS</a:t>
            </a:r>
          </a:p>
        </p:txBody>
      </p:sp>
    </p:spTree>
  </p:cSld>
  <p:clrMapOvr>
    <a:masterClrMapping xmlns:a="http://schemas.openxmlformats.org/drawingml/2006/main"/>
  </p:clrMapOvr>
</p:sld>
</file>