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faf92a9c74a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97af16bc34df3"/>
  </p:sldMasterIdLst>
  <p:sldIdLst>
    <p:sldId xmlns:r="http://schemas.openxmlformats.org/officeDocument/2006/relationships" id="256" r:id="R6818614fe5d0442a"/>
    <p:sldId xmlns:r="http://schemas.openxmlformats.org/officeDocument/2006/relationships" id="257" r:id="R2c9f6ae52ce2400b"/>
    <p:sldId xmlns:r="http://schemas.openxmlformats.org/officeDocument/2006/relationships" id="258" r:id="R6e6621e7c0974e2c"/>
    <p:sldId xmlns:r="http://schemas.openxmlformats.org/officeDocument/2006/relationships" id="259" r:id="Ra5190a5b78a349a0"/>
    <p:sldId xmlns:r="http://schemas.openxmlformats.org/officeDocument/2006/relationships" id="260" r:id="R6d60962b02634539"/>
    <p:sldId xmlns:r="http://schemas.openxmlformats.org/officeDocument/2006/relationships" id="261" r:id="R3c6d90cad6b941f4"/>
    <p:sldId xmlns:r="http://schemas.openxmlformats.org/officeDocument/2006/relationships" id="262" r:id="Rc937788207e943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97af16bc34df3" /><Relationship Type="http://schemas.openxmlformats.org/officeDocument/2006/relationships/slide" Target="/ppt/slides/slide1.xml" Id="R6818614fe5d0442a" /><Relationship Type="http://schemas.openxmlformats.org/officeDocument/2006/relationships/slide" Target="/ppt/slides/slide2.xml" Id="R2c9f6ae52ce2400b" /><Relationship Type="http://schemas.openxmlformats.org/officeDocument/2006/relationships/slide" Target="/ppt/slides/slide3.xml" Id="R6e6621e7c0974e2c" /><Relationship Type="http://schemas.openxmlformats.org/officeDocument/2006/relationships/slide" Target="/ppt/slides/slide4.xml" Id="Ra5190a5b78a349a0" /><Relationship Type="http://schemas.openxmlformats.org/officeDocument/2006/relationships/slide" Target="/ppt/slides/slide5.xml" Id="R6d60962b02634539" /><Relationship Type="http://schemas.openxmlformats.org/officeDocument/2006/relationships/slide" Target="/ppt/slides/slide6.xml" Id="R3c6d90cad6b941f4" /><Relationship Type="http://schemas.openxmlformats.org/officeDocument/2006/relationships/slide" Target="/ppt/slides/slide7.xml" Id="Rc937788207e943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f0f5bf14d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11a1f198e4cee" /><Relationship Type="http://schemas.openxmlformats.org/officeDocument/2006/relationships/theme" Target="/ppt/slideMasters/theme/theme1.xml" Id="R1212ac4524d44e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111a1f198e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04e185c7f42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5755e0497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0d6cfb977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4d9835cc7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bce06b05542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f3ef31918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123337c3e47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UNDAL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21 850 966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7 243 053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UNDAL ALF-MAGNE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Lerbrekkvegen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post@s-undal.no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www.s-undal.no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996 399 109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UNDAL AS</a:t>
            </a:r>
          </a:p>
        </p:txBody>
      </p:sp>
    </p:spTree>
  </p:cSld>
  <p:clrMapOvr>
    <a:masterClrMapping xmlns:a="http://schemas.openxmlformats.org/drawingml/2006/main"/>
  </p:clrMapOvr>
</p:sld>
</file>