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047dffdbac49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324552b65143f0"/>
  </p:sldMasterIdLst>
  <p:sldIdLst>
    <p:sldId xmlns:r="http://schemas.openxmlformats.org/officeDocument/2006/relationships" id="256" r:id="Rccad8eff855f4af1"/>
    <p:sldId xmlns:r="http://schemas.openxmlformats.org/officeDocument/2006/relationships" id="257" r:id="R46205dcf27a64cbc"/>
    <p:sldId xmlns:r="http://schemas.openxmlformats.org/officeDocument/2006/relationships" id="258" r:id="R15a1c1b586e54727"/>
    <p:sldId xmlns:r="http://schemas.openxmlformats.org/officeDocument/2006/relationships" id="259" r:id="R4ff1f5e273a94d6d"/>
    <p:sldId xmlns:r="http://schemas.openxmlformats.org/officeDocument/2006/relationships" id="260" r:id="R60f4a2dc2fe3467c"/>
    <p:sldId xmlns:r="http://schemas.openxmlformats.org/officeDocument/2006/relationships" id="261" r:id="R8a15cb7afc6a4f81"/>
    <p:sldId xmlns:r="http://schemas.openxmlformats.org/officeDocument/2006/relationships" id="262" r:id="Ra80ddf78d82e41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324552b65143f0" /><Relationship Type="http://schemas.openxmlformats.org/officeDocument/2006/relationships/slide" Target="/ppt/slides/slide1.xml" Id="Rccad8eff855f4af1" /><Relationship Type="http://schemas.openxmlformats.org/officeDocument/2006/relationships/slide" Target="/ppt/slides/slide2.xml" Id="R46205dcf27a64cbc" /><Relationship Type="http://schemas.openxmlformats.org/officeDocument/2006/relationships/slide" Target="/ppt/slides/slide3.xml" Id="R15a1c1b586e54727" /><Relationship Type="http://schemas.openxmlformats.org/officeDocument/2006/relationships/slide" Target="/ppt/slides/slide4.xml" Id="R4ff1f5e273a94d6d" /><Relationship Type="http://schemas.openxmlformats.org/officeDocument/2006/relationships/slide" Target="/ppt/slides/slide5.xml" Id="R60f4a2dc2fe3467c" /><Relationship Type="http://schemas.openxmlformats.org/officeDocument/2006/relationships/slide" Target="/ppt/slides/slide6.xml" Id="R8a15cb7afc6a4f81" /><Relationship Type="http://schemas.openxmlformats.org/officeDocument/2006/relationships/slide" Target="/ppt/slides/slide7.xml" Id="Ra80ddf78d82e41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0835d1f37c4a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ba0331588495a" /><Relationship Type="http://schemas.openxmlformats.org/officeDocument/2006/relationships/theme" Target="/ppt/slideMasters/theme/theme1.xml" Id="R74a93f506cd94d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3ba033158849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fddcf8ad04d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7725bd9f84a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2af744f6340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73c765ef148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923bda73043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792d4af9d48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a4738a9904c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FONNA BILUTLEIE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FONNA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FONNA BILUTLEIE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FONNA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FONNA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FONNA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20 015 596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−109 183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959 029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3 772 281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FONNA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BILGRUPPEN FELLESTJENESTER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FONNA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Heiane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5412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knut@fonnabil.no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996 401 863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FONNA BILUTLEIE AS</a:t>
            </a:r>
          </a:p>
        </p:txBody>
      </p:sp>
    </p:spTree>
  </p:cSld>
  <p:clrMapOvr>
    <a:masterClrMapping xmlns:a="http://schemas.openxmlformats.org/drawingml/2006/main"/>
  </p:clrMapOvr>
</p:sld>
</file>