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bd15c06ae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768924ed649de"/>
  </p:sldMasterIdLst>
  <p:sldIdLst>
    <p:sldId xmlns:r="http://schemas.openxmlformats.org/officeDocument/2006/relationships" id="256" r:id="R7d6cd5b02ae84a39"/>
    <p:sldId xmlns:r="http://schemas.openxmlformats.org/officeDocument/2006/relationships" id="257" r:id="R66dfa5d36a65449f"/>
    <p:sldId xmlns:r="http://schemas.openxmlformats.org/officeDocument/2006/relationships" id="258" r:id="Rf82c075ed2e740a3"/>
    <p:sldId xmlns:r="http://schemas.openxmlformats.org/officeDocument/2006/relationships" id="259" r:id="R6fd1a3f16e644aa4"/>
    <p:sldId xmlns:r="http://schemas.openxmlformats.org/officeDocument/2006/relationships" id="260" r:id="R7161e7c9c0e84a1f"/>
    <p:sldId xmlns:r="http://schemas.openxmlformats.org/officeDocument/2006/relationships" id="261" r:id="R3518140b0a37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768924ed649de" /><Relationship Type="http://schemas.openxmlformats.org/officeDocument/2006/relationships/slide" Target="/ppt/slides/slide1.xml" Id="R7d6cd5b02ae84a39" /><Relationship Type="http://schemas.openxmlformats.org/officeDocument/2006/relationships/slide" Target="/ppt/slides/slide2.xml" Id="R66dfa5d36a65449f" /><Relationship Type="http://schemas.openxmlformats.org/officeDocument/2006/relationships/slide" Target="/ppt/slides/slide3.xml" Id="Rf82c075ed2e740a3" /><Relationship Type="http://schemas.openxmlformats.org/officeDocument/2006/relationships/slide" Target="/ppt/slides/slide4.xml" Id="R6fd1a3f16e644aa4" /><Relationship Type="http://schemas.openxmlformats.org/officeDocument/2006/relationships/slide" Target="/ppt/slides/slide5.xml" Id="R7161e7c9c0e84a1f" /><Relationship Type="http://schemas.openxmlformats.org/officeDocument/2006/relationships/slide" Target="/ppt/slides/slide6.xml" Id="R3518140b0a37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59a20e63e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04fd585484f97" /><Relationship Type="http://schemas.openxmlformats.org/officeDocument/2006/relationships/theme" Target="/ppt/slideMasters/theme/theme1.xml" Id="Ra8f999008f1b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04fd58548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ac53751a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6af34fa9b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3fbab4fa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b3653539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a45a2c6c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d8c53d7b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METODISTKIRKEN I NORGE, METODISTKIRKEN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METODISTKIRKEN I NORGE, METODISTKIRKEN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−5 888 940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131 801 603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142 239 655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post@oslometodist.no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www.metodistkirkenioslo.no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996 403 882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NORGE, METODISTKIRKEN I OSLO</a:t>
            </a:r>
          </a:p>
        </p:txBody>
      </p:sp>
    </p:spTree>
  </p:cSld>
  <p:clrMapOvr>
    <a:masterClrMapping xmlns:a="http://schemas.openxmlformats.org/drawingml/2006/main"/>
  </p:clrMapOvr>
</p:sld>
</file>