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9010f72f3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2d2a84b104ba1"/>
  </p:sldMasterIdLst>
  <p:sldIdLst>
    <p:sldId xmlns:r="http://schemas.openxmlformats.org/officeDocument/2006/relationships" id="256" r:id="R0325f72033b34a55"/>
    <p:sldId xmlns:r="http://schemas.openxmlformats.org/officeDocument/2006/relationships" id="257" r:id="R97f92e66f80f42e0"/>
    <p:sldId xmlns:r="http://schemas.openxmlformats.org/officeDocument/2006/relationships" id="258" r:id="Rb7075266e0e840a3"/>
    <p:sldId xmlns:r="http://schemas.openxmlformats.org/officeDocument/2006/relationships" id="259" r:id="R6885966a83b341ee"/>
    <p:sldId xmlns:r="http://schemas.openxmlformats.org/officeDocument/2006/relationships" id="260" r:id="R1bb6f308890742e5"/>
    <p:sldId xmlns:r="http://schemas.openxmlformats.org/officeDocument/2006/relationships" id="261" r:id="Rdb4b8ac6050a423f"/>
    <p:sldId xmlns:r="http://schemas.openxmlformats.org/officeDocument/2006/relationships" id="262" r:id="R726a14b22b97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2d2a84b104ba1" /><Relationship Type="http://schemas.openxmlformats.org/officeDocument/2006/relationships/slide" Target="/ppt/slides/slide1.xml" Id="R0325f72033b34a55" /><Relationship Type="http://schemas.openxmlformats.org/officeDocument/2006/relationships/slide" Target="/ppt/slides/slide2.xml" Id="R97f92e66f80f42e0" /><Relationship Type="http://schemas.openxmlformats.org/officeDocument/2006/relationships/slide" Target="/ppt/slides/slide3.xml" Id="Rb7075266e0e840a3" /><Relationship Type="http://schemas.openxmlformats.org/officeDocument/2006/relationships/slide" Target="/ppt/slides/slide4.xml" Id="R6885966a83b341ee" /><Relationship Type="http://schemas.openxmlformats.org/officeDocument/2006/relationships/slide" Target="/ppt/slides/slide5.xml" Id="R1bb6f308890742e5" /><Relationship Type="http://schemas.openxmlformats.org/officeDocument/2006/relationships/slide" Target="/ppt/slides/slide6.xml" Id="Rdb4b8ac6050a423f" /><Relationship Type="http://schemas.openxmlformats.org/officeDocument/2006/relationships/slide" Target="/ppt/slides/slide7.xml" Id="R726a14b22b97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5c041413b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a7a0b20e4325" /><Relationship Type="http://schemas.openxmlformats.org/officeDocument/2006/relationships/theme" Target="/ppt/slideMasters/theme/theme1.xml" Id="R0d0e798b8c0d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1a7a0b20e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a0498057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ffd43dff2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d6efa69a9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3c1633f8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0e34cf6c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0d08b2e3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75a385364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