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a6802844e49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32c4c447d418e"/>
  </p:sldMasterIdLst>
  <p:sldIdLst>
    <p:sldId xmlns:r="http://schemas.openxmlformats.org/officeDocument/2006/relationships" id="256" r:id="Rd631c752a6c34a4a"/>
    <p:sldId xmlns:r="http://schemas.openxmlformats.org/officeDocument/2006/relationships" id="257" r:id="R74d0804ba54d4a0b"/>
    <p:sldId xmlns:r="http://schemas.openxmlformats.org/officeDocument/2006/relationships" id="258" r:id="Rf15ebfc81ebd482e"/>
    <p:sldId xmlns:r="http://schemas.openxmlformats.org/officeDocument/2006/relationships" id="259" r:id="Ra23c36a71471481a"/>
    <p:sldId xmlns:r="http://schemas.openxmlformats.org/officeDocument/2006/relationships" id="260" r:id="R1ada3550978c45b2"/>
    <p:sldId xmlns:r="http://schemas.openxmlformats.org/officeDocument/2006/relationships" id="261" r:id="R42f7f849af8546d4"/>
    <p:sldId xmlns:r="http://schemas.openxmlformats.org/officeDocument/2006/relationships" id="262" r:id="Rcc0a2f8b19e7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32c4c447d418e" /><Relationship Type="http://schemas.openxmlformats.org/officeDocument/2006/relationships/slide" Target="/ppt/slides/slide1.xml" Id="Rd631c752a6c34a4a" /><Relationship Type="http://schemas.openxmlformats.org/officeDocument/2006/relationships/slide" Target="/ppt/slides/slide2.xml" Id="R74d0804ba54d4a0b" /><Relationship Type="http://schemas.openxmlformats.org/officeDocument/2006/relationships/slide" Target="/ppt/slides/slide3.xml" Id="Rf15ebfc81ebd482e" /><Relationship Type="http://schemas.openxmlformats.org/officeDocument/2006/relationships/slide" Target="/ppt/slides/slide4.xml" Id="Ra23c36a71471481a" /><Relationship Type="http://schemas.openxmlformats.org/officeDocument/2006/relationships/slide" Target="/ppt/slides/slide5.xml" Id="R1ada3550978c45b2" /><Relationship Type="http://schemas.openxmlformats.org/officeDocument/2006/relationships/slide" Target="/ppt/slides/slide6.xml" Id="R42f7f849af8546d4" /><Relationship Type="http://schemas.openxmlformats.org/officeDocument/2006/relationships/slide" Target="/ppt/slides/slide7.xml" Id="Rcc0a2f8b19e7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8e178e523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a343316646bb" /><Relationship Type="http://schemas.openxmlformats.org/officeDocument/2006/relationships/theme" Target="/ppt/slideMasters/theme/theme1.xml" Id="R941f88864e29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fa3433166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a91499c5f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bae5556f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bffc61114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1c01fb1614a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b9a7fc176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a29df01f0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086e299f5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HOLDING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12 435 940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EISTEIN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Strømshuguvegen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HOLDING AS</a:t>
            </a:r>
          </a:p>
        </p:txBody>
      </p:sp>
    </p:spTree>
  </p:cSld>
  <p:clrMapOvr>
    <a:masterClrMapping xmlns:a="http://schemas.openxmlformats.org/drawingml/2006/main"/>
  </p:clrMapOvr>
</p:sld>
</file>