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d8c724795fd4bb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9ab77f5c26c47f6"/>
  </p:sldMasterIdLst>
  <p:sldIdLst>
    <p:sldId xmlns:r="http://schemas.openxmlformats.org/officeDocument/2006/relationships" id="256" r:id="Rcd9d864da18c40c9"/>
    <p:sldId xmlns:r="http://schemas.openxmlformats.org/officeDocument/2006/relationships" id="257" r:id="R1b388ff2a573466f"/>
    <p:sldId xmlns:r="http://schemas.openxmlformats.org/officeDocument/2006/relationships" id="258" r:id="Ra1b720d9efc1489f"/>
    <p:sldId xmlns:r="http://schemas.openxmlformats.org/officeDocument/2006/relationships" id="259" r:id="R85603fa4cc1b4c91"/>
    <p:sldId xmlns:r="http://schemas.openxmlformats.org/officeDocument/2006/relationships" id="260" r:id="R823730b8eccc446d"/>
    <p:sldId xmlns:r="http://schemas.openxmlformats.org/officeDocument/2006/relationships" id="261" r:id="R7b8d8890d3f14d03"/>
    <p:sldId xmlns:r="http://schemas.openxmlformats.org/officeDocument/2006/relationships" id="262" r:id="Raa1c0a527e8d48d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9ab77f5c26c47f6" /><Relationship Type="http://schemas.openxmlformats.org/officeDocument/2006/relationships/slide" Target="/ppt/slides/slide1.xml" Id="Rcd9d864da18c40c9" /><Relationship Type="http://schemas.openxmlformats.org/officeDocument/2006/relationships/slide" Target="/ppt/slides/slide2.xml" Id="R1b388ff2a573466f" /><Relationship Type="http://schemas.openxmlformats.org/officeDocument/2006/relationships/slide" Target="/ppt/slides/slide3.xml" Id="Ra1b720d9efc1489f" /><Relationship Type="http://schemas.openxmlformats.org/officeDocument/2006/relationships/slide" Target="/ppt/slides/slide4.xml" Id="R85603fa4cc1b4c91" /><Relationship Type="http://schemas.openxmlformats.org/officeDocument/2006/relationships/slide" Target="/ppt/slides/slide5.xml" Id="R823730b8eccc446d" /><Relationship Type="http://schemas.openxmlformats.org/officeDocument/2006/relationships/slide" Target="/ppt/slides/slide6.xml" Id="R7b8d8890d3f14d03" /><Relationship Type="http://schemas.openxmlformats.org/officeDocument/2006/relationships/slide" Target="/ppt/slides/slide7.xml" Id="Raa1c0a527e8d48d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5cb3fe71622406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516e2c4b9e4030" /><Relationship Type="http://schemas.openxmlformats.org/officeDocument/2006/relationships/theme" Target="/ppt/slideMasters/theme/theme1.xml" Id="Rd1366362109b4be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6516e2c4b9e403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1e0d739abd438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860084692e481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7cd667dff3451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cba7dc6d99417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4d11bedc3042d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4918bf072b402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3045ddf74d4de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BYGG OG MASKINSERVICE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 OG MASKINSERVICE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BYGG OG MASKINSERVICE AS ble etablert [år] og holder til i Sandnes.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 OG MASKINSERVICE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 OG MASKINSERVICE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 OG MASKINSERVICE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1 649 345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143 472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71 469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101 950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234 497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 OG MASKINSERVICE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EINAR ERIKSEN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ARVID ERIKSEN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STEINAR ERIKSEN  –  25,0 %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 OG MASKINSERVICE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Årsvollveien 241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4312 Sandnes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einar555@online.no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996 414 477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 OG MASKINSERVICE AS</a:t>
            </a:r>
          </a:p>
        </p:txBody>
      </p:sp>
    </p:spTree>
  </p:cSld>
  <p:clrMapOvr>
    <a:masterClrMapping xmlns:a="http://schemas.openxmlformats.org/drawingml/2006/main"/>
  </p:clrMapOvr>
</p:sld>
</file>