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ba3a05e92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5fec02d55494e"/>
  </p:sldMasterIdLst>
  <p:sldIdLst>
    <p:sldId xmlns:r="http://schemas.openxmlformats.org/officeDocument/2006/relationships" id="256" r:id="R7f6c92ac84954b92"/>
    <p:sldId xmlns:r="http://schemas.openxmlformats.org/officeDocument/2006/relationships" id="257" r:id="R613e56ee5f364deb"/>
    <p:sldId xmlns:r="http://schemas.openxmlformats.org/officeDocument/2006/relationships" id="258" r:id="R97262bfca38e43ed"/>
    <p:sldId xmlns:r="http://schemas.openxmlformats.org/officeDocument/2006/relationships" id="259" r:id="Re12bc00ea7cf4036"/>
    <p:sldId xmlns:r="http://schemas.openxmlformats.org/officeDocument/2006/relationships" id="260" r:id="R55777785a0b34eb2"/>
    <p:sldId xmlns:r="http://schemas.openxmlformats.org/officeDocument/2006/relationships" id="261" r:id="Reebeb31cdb294a7f"/>
    <p:sldId xmlns:r="http://schemas.openxmlformats.org/officeDocument/2006/relationships" id="262" r:id="R3a232532676e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5fec02d55494e" /><Relationship Type="http://schemas.openxmlformats.org/officeDocument/2006/relationships/slide" Target="/ppt/slides/slide1.xml" Id="R7f6c92ac84954b92" /><Relationship Type="http://schemas.openxmlformats.org/officeDocument/2006/relationships/slide" Target="/ppt/slides/slide2.xml" Id="R613e56ee5f364deb" /><Relationship Type="http://schemas.openxmlformats.org/officeDocument/2006/relationships/slide" Target="/ppt/slides/slide3.xml" Id="R97262bfca38e43ed" /><Relationship Type="http://schemas.openxmlformats.org/officeDocument/2006/relationships/slide" Target="/ppt/slides/slide4.xml" Id="Re12bc00ea7cf4036" /><Relationship Type="http://schemas.openxmlformats.org/officeDocument/2006/relationships/slide" Target="/ppt/slides/slide5.xml" Id="R55777785a0b34eb2" /><Relationship Type="http://schemas.openxmlformats.org/officeDocument/2006/relationships/slide" Target="/ppt/slides/slide6.xml" Id="Reebeb31cdb294a7f" /><Relationship Type="http://schemas.openxmlformats.org/officeDocument/2006/relationships/slide" Target="/ppt/slides/slide7.xml" Id="R3a232532676e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7a3b0c1e0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3d371ed34779" /><Relationship Type="http://schemas.openxmlformats.org/officeDocument/2006/relationships/theme" Target="/ppt/slideMasters/theme/theme1.xml" Id="R2c09e7c6f2e3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63d371ed3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93f58293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6e8f6734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31d73551b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1083363a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ce68f1175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b014e268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f3fff5a1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SKAPE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SKAPE ENTREPRENØR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121 977 449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11 836 303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31 492 138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EIENDOM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SKAPE ENTREPRENØR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KTS CONSULT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HFK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996 414 507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SKAPE ENTREPRENØR AS</a:t>
            </a:r>
          </a:p>
        </p:txBody>
      </p:sp>
    </p:spTree>
  </p:cSld>
  <p:clrMapOvr>
    <a:masterClrMapping xmlns:a="http://schemas.openxmlformats.org/drawingml/2006/main"/>
  </p:clrMapOvr>
</p:sld>
</file>