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964e47bf8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a2d984fd94a24"/>
  </p:sldMasterIdLst>
  <p:sldIdLst>
    <p:sldId xmlns:r="http://schemas.openxmlformats.org/officeDocument/2006/relationships" id="256" r:id="R8ed9440b260c4fa1"/>
    <p:sldId xmlns:r="http://schemas.openxmlformats.org/officeDocument/2006/relationships" id="257" r:id="Rf8fc67d0ac5644a0"/>
    <p:sldId xmlns:r="http://schemas.openxmlformats.org/officeDocument/2006/relationships" id="258" r:id="Refd6a76f752b4599"/>
    <p:sldId xmlns:r="http://schemas.openxmlformats.org/officeDocument/2006/relationships" id="259" r:id="R73acca770f5f463d"/>
    <p:sldId xmlns:r="http://schemas.openxmlformats.org/officeDocument/2006/relationships" id="260" r:id="R7a827636e5874b9c"/>
    <p:sldId xmlns:r="http://schemas.openxmlformats.org/officeDocument/2006/relationships" id="261" r:id="Rf4012b9f511c4af8"/>
    <p:sldId xmlns:r="http://schemas.openxmlformats.org/officeDocument/2006/relationships" id="262" r:id="Re59fe090a55c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a2d984fd94a24" /><Relationship Type="http://schemas.openxmlformats.org/officeDocument/2006/relationships/slide" Target="/ppt/slides/slide1.xml" Id="R8ed9440b260c4fa1" /><Relationship Type="http://schemas.openxmlformats.org/officeDocument/2006/relationships/slide" Target="/ppt/slides/slide2.xml" Id="Rf8fc67d0ac5644a0" /><Relationship Type="http://schemas.openxmlformats.org/officeDocument/2006/relationships/slide" Target="/ppt/slides/slide3.xml" Id="Refd6a76f752b4599" /><Relationship Type="http://schemas.openxmlformats.org/officeDocument/2006/relationships/slide" Target="/ppt/slides/slide4.xml" Id="R73acca770f5f463d" /><Relationship Type="http://schemas.openxmlformats.org/officeDocument/2006/relationships/slide" Target="/ppt/slides/slide5.xml" Id="R7a827636e5874b9c" /><Relationship Type="http://schemas.openxmlformats.org/officeDocument/2006/relationships/slide" Target="/ppt/slides/slide6.xml" Id="Rf4012b9f511c4af8" /><Relationship Type="http://schemas.openxmlformats.org/officeDocument/2006/relationships/slide" Target="/ppt/slides/slide7.xml" Id="Re59fe090a55c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84c119b3c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723ed3596474c" /><Relationship Type="http://schemas.openxmlformats.org/officeDocument/2006/relationships/theme" Target="/ppt/slideMasters/theme/theme1.xml" Id="R8cc39c58cf32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723ed3596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942112894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192f7857c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b723e345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adb0f3a48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2c2e4bc8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b45623c81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6e218d02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ANNABETH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Haaland, Hagenbakken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