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cdadac9df546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c07903f9984c0d"/>
  </p:sldMasterIdLst>
  <p:sldIdLst>
    <p:sldId xmlns:r="http://schemas.openxmlformats.org/officeDocument/2006/relationships" id="256" r:id="R89733519125d4354"/>
    <p:sldId xmlns:r="http://schemas.openxmlformats.org/officeDocument/2006/relationships" id="257" r:id="Rd0f34fc8ea744ffb"/>
    <p:sldId xmlns:r="http://schemas.openxmlformats.org/officeDocument/2006/relationships" id="258" r:id="Re949cc1964f74a56"/>
    <p:sldId xmlns:r="http://schemas.openxmlformats.org/officeDocument/2006/relationships" id="259" r:id="R5cbe767eca68440c"/>
    <p:sldId xmlns:r="http://schemas.openxmlformats.org/officeDocument/2006/relationships" id="260" r:id="R0eaa22b4ded74469"/>
    <p:sldId xmlns:r="http://schemas.openxmlformats.org/officeDocument/2006/relationships" id="261" r:id="Rf57faf20eb7c431b"/>
    <p:sldId xmlns:r="http://schemas.openxmlformats.org/officeDocument/2006/relationships" id="262" r:id="R9ac48e7305524d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07903f9984c0d" /><Relationship Type="http://schemas.openxmlformats.org/officeDocument/2006/relationships/slide" Target="/ppt/slides/slide1.xml" Id="R89733519125d4354" /><Relationship Type="http://schemas.openxmlformats.org/officeDocument/2006/relationships/slide" Target="/ppt/slides/slide2.xml" Id="Rd0f34fc8ea744ffb" /><Relationship Type="http://schemas.openxmlformats.org/officeDocument/2006/relationships/slide" Target="/ppt/slides/slide3.xml" Id="Re949cc1964f74a56" /><Relationship Type="http://schemas.openxmlformats.org/officeDocument/2006/relationships/slide" Target="/ppt/slides/slide4.xml" Id="R5cbe767eca68440c" /><Relationship Type="http://schemas.openxmlformats.org/officeDocument/2006/relationships/slide" Target="/ppt/slides/slide5.xml" Id="R0eaa22b4ded74469" /><Relationship Type="http://schemas.openxmlformats.org/officeDocument/2006/relationships/slide" Target="/ppt/slides/slide6.xml" Id="Rf57faf20eb7c431b" /><Relationship Type="http://schemas.openxmlformats.org/officeDocument/2006/relationships/slide" Target="/ppt/slides/slide7.xml" Id="R9ac48e7305524d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eff728c084f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24ce5715f4119" /><Relationship Type="http://schemas.openxmlformats.org/officeDocument/2006/relationships/theme" Target="/ppt/slideMasters/theme/theme1.xml" Id="R8aef1b4c22ef46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624ce5715f41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724168b7742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2f09e7f8c4d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6a50c41f1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3ad781a0444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5269922304d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fe9810da14a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6766392a448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AGITO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AGITO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−2 932 622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25 895 150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34 974 591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ALVERN BASTE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Madserud allé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996 425 789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INVEST AS</a:t>
            </a:r>
          </a:p>
        </p:txBody>
      </p:sp>
    </p:spTree>
  </p:cSld>
  <p:clrMapOvr>
    <a:masterClrMapping xmlns:a="http://schemas.openxmlformats.org/drawingml/2006/main"/>
  </p:clrMapOvr>
</p:sld>
</file>