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6c1d07b7c447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d0c32efb664537"/>
  </p:sldMasterIdLst>
  <p:sldIdLst>
    <p:sldId xmlns:r="http://schemas.openxmlformats.org/officeDocument/2006/relationships" id="256" r:id="R2f60cc80c6104b13"/>
    <p:sldId xmlns:r="http://schemas.openxmlformats.org/officeDocument/2006/relationships" id="257" r:id="Rfb42196c58ab439e"/>
    <p:sldId xmlns:r="http://schemas.openxmlformats.org/officeDocument/2006/relationships" id="258" r:id="R1ff1ccb3a02c40b2"/>
    <p:sldId xmlns:r="http://schemas.openxmlformats.org/officeDocument/2006/relationships" id="259" r:id="R30143f8a028c4717"/>
    <p:sldId xmlns:r="http://schemas.openxmlformats.org/officeDocument/2006/relationships" id="260" r:id="Rb2c894f719434ae4"/>
    <p:sldId xmlns:r="http://schemas.openxmlformats.org/officeDocument/2006/relationships" id="261" r:id="Ra84862cefbe54926"/>
    <p:sldId xmlns:r="http://schemas.openxmlformats.org/officeDocument/2006/relationships" id="262" r:id="Rf50f4ab1a7484e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d0c32efb664537" /><Relationship Type="http://schemas.openxmlformats.org/officeDocument/2006/relationships/slide" Target="/ppt/slides/slide1.xml" Id="R2f60cc80c6104b13" /><Relationship Type="http://schemas.openxmlformats.org/officeDocument/2006/relationships/slide" Target="/ppt/slides/slide2.xml" Id="Rfb42196c58ab439e" /><Relationship Type="http://schemas.openxmlformats.org/officeDocument/2006/relationships/slide" Target="/ppt/slides/slide3.xml" Id="R1ff1ccb3a02c40b2" /><Relationship Type="http://schemas.openxmlformats.org/officeDocument/2006/relationships/slide" Target="/ppt/slides/slide4.xml" Id="R30143f8a028c4717" /><Relationship Type="http://schemas.openxmlformats.org/officeDocument/2006/relationships/slide" Target="/ppt/slides/slide5.xml" Id="Rb2c894f719434ae4" /><Relationship Type="http://schemas.openxmlformats.org/officeDocument/2006/relationships/slide" Target="/ppt/slides/slide6.xml" Id="Ra84862cefbe54926" /><Relationship Type="http://schemas.openxmlformats.org/officeDocument/2006/relationships/slide" Target="/ppt/slides/slide7.xml" Id="Rf50f4ab1a7484e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33df6a287f44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ddadea8054495" /><Relationship Type="http://schemas.openxmlformats.org/officeDocument/2006/relationships/theme" Target="/ppt/slideMasters/theme/theme1.xml" Id="R91b10c911a554e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0ddadea80544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4c774324c46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49034b2cc4f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65b31b08d45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70e62b9e94f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40ec5106e4a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3afc8e28f4f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01a99e3704e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STOKKELAND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STOKKELAND HOLDING AS ble etablert [år] og holder til i Bjerkreim.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998 231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1 909 812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2 710 503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STOKKELAND LISEBETH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Tengesdal Nord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4387 Bjerkreim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43 77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lisebeth.stokkeland@consis.no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996 428 575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STOKKELAND HOLDING AS</a:t>
            </a:r>
          </a:p>
        </p:txBody>
      </p:sp>
    </p:spTree>
  </p:cSld>
  <p:clrMapOvr>
    <a:masterClrMapping xmlns:a="http://schemas.openxmlformats.org/drawingml/2006/main"/>
  </p:clrMapOvr>
</p:sld>
</file>