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5db7b8f86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51f8bb1ea408c"/>
  </p:sldMasterIdLst>
  <p:sldIdLst>
    <p:sldId xmlns:r="http://schemas.openxmlformats.org/officeDocument/2006/relationships" id="256" r:id="Rabd860291e6d45b7"/>
    <p:sldId xmlns:r="http://schemas.openxmlformats.org/officeDocument/2006/relationships" id="257" r:id="R8e12a3ce625c4baf"/>
    <p:sldId xmlns:r="http://schemas.openxmlformats.org/officeDocument/2006/relationships" id="258" r:id="Rcf239e34302c4f6f"/>
    <p:sldId xmlns:r="http://schemas.openxmlformats.org/officeDocument/2006/relationships" id="259" r:id="Rf5fb151df3eb4ab7"/>
    <p:sldId xmlns:r="http://schemas.openxmlformats.org/officeDocument/2006/relationships" id="260" r:id="R5c8f119083fa4a51"/>
    <p:sldId xmlns:r="http://schemas.openxmlformats.org/officeDocument/2006/relationships" id="261" r:id="R90dc6982d32c4cf0"/>
    <p:sldId xmlns:r="http://schemas.openxmlformats.org/officeDocument/2006/relationships" id="262" r:id="R87efd345d6c5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51f8bb1ea408c" /><Relationship Type="http://schemas.openxmlformats.org/officeDocument/2006/relationships/slide" Target="/ppt/slides/slide1.xml" Id="Rabd860291e6d45b7" /><Relationship Type="http://schemas.openxmlformats.org/officeDocument/2006/relationships/slide" Target="/ppt/slides/slide2.xml" Id="R8e12a3ce625c4baf" /><Relationship Type="http://schemas.openxmlformats.org/officeDocument/2006/relationships/slide" Target="/ppt/slides/slide3.xml" Id="Rcf239e34302c4f6f" /><Relationship Type="http://schemas.openxmlformats.org/officeDocument/2006/relationships/slide" Target="/ppt/slides/slide4.xml" Id="Rf5fb151df3eb4ab7" /><Relationship Type="http://schemas.openxmlformats.org/officeDocument/2006/relationships/slide" Target="/ppt/slides/slide5.xml" Id="R5c8f119083fa4a51" /><Relationship Type="http://schemas.openxmlformats.org/officeDocument/2006/relationships/slide" Target="/ppt/slides/slide6.xml" Id="R90dc6982d32c4cf0" /><Relationship Type="http://schemas.openxmlformats.org/officeDocument/2006/relationships/slide" Target="/ppt/slides/slide7.xml" Id="R87efd345d6c5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a0ba7eb4f4f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49f395cc4490" /><Relationship Type="http://schemas.openxmlformats.org/officeDocument/2006/relationships/theme" Target="/ppt/slideMasters/theme/theme1.xml" Id="R270e1896d261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249f395cc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f72db1e9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d172bc575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4203fa881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32a3f910c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e4bb92fa5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3aa53967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d9f41745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18 586 690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32 504 940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33 250 634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70 342 440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996 435 059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AS</a:t>
            </a:r>
          </a:p>
        </p:txBody>
      </p:sp>
    </p:spTree>
  </p:cSld>
  <p:clrMapOvr>
    <a:masterClrMapping xmlns:a="http://schemas.openxmlformats.org/drawingml/2006/main"/>
  </p:clrMapOvr>
</p:sld>
</file>