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fe992cc534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5692a862746b4"/>
  </p:sldMasterIdLst>
  <p:sldIdLst>
    <p:sldId xmlns:r="http://schemas.openxmlformats.org/officeDocument/2006/relationships" id="256" r:id="R346abb578ebb47e0"/>
    <p:sldId xmlns:r="http://schemas.openxmlformats.org/officeDocument/2006/relationships" id="257" r:id="R23f07a37c39b4944"/>
    <p:sldId xmlns:r="http://schemas.openxmlformats.org/officeDocument/2006/relationships" id="258" r:id="R058e8676358c449e"/>
    <p:sldId xmlns:r="http://schemas.openxmlformats.org/officeDocument/2006/relationships" id="259" r:id="R46615ebd46d84a9c"/>
    <p:sldId xmlns:r="http://schemas.openxmlformats.org/officeDocument/2006/relationships" id="260" r:id="Ra806b459e9344751"/>
    <p:sldId xmlns:r="http://schemas.openxmlformats.org/officeDocument/2006/relationships" id="261" r:id="R0cbb131888cf47c2"/>
    <p:sldId xmlns:r="http://schemas.openxmlformats.org/officeDocument/2006/relationships" id="262" r:id="Rbaf2a4068592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5692a862746b4" /><Relationship Type="http://schemas.openxmlformats.org/officeDocument/2006/relationships/slide" Target="/ppt/slides/slide1.xml" Id="R346abb578ebb47e0" /><Relationship Type="http://schemas.openxmlformats.org/officeDocument/2006/relationships/slide" Target="/ppt/slides/slide2.xml" Id="R23f07a37c39b4944" /><Relationship Type="http://schemas.openxmlformats.org/officeDocument/2006/relationships/slide" Target="/ppt/slides/slide3.xml" Id="R058e8676358c449e" /><Relationship Type="http://schemas.openxmlformats.org/officeDocument/2006/relationships/slide" Target="/ppt/slides/slide4.xml" Id="R46615ebd46d84a9c" /><Relationship Type="http://schemas.openxmlformats.org/officeDocument/2006/relationships/slide" Target="/ppt/slides/slide5.xml" Id="Ra806b459e9344751" /><Relationship Type="http://schemas.openxmlformats.org/officeDocument/2006/relationships/slide" Target="/ppt/slides/slide6.xml" Id="R0cbb131888cf47c2" /><Relationship Type="http://schemas.openxmlformats.org/officeDocument/2006/relationships/slide" Target="/ppt/slides/slide7.xml" Id="Rbaf2a4068592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065619733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7bdc123f645b3" /><Relationship Type="http://schemas.openxmlformats.org/officeDocument/2006/relationships/theme" Target="/ppt/slideMasters/theme/theme1.xml" Id="Rd69643926132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7bdc123f6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7694c6033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f07edacf0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0cf020a61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212313cd647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d27a713344e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75ff1656c41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7e9aa6d76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HJELLESET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HJELLESET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HJELLESET KLIMA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HJELLESET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HJELLESET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HJELLESET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47 588 311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2 944 514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10 921 389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HJELLESET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HJELLESET KARL GUNNAR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STRØMLAND HENNING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 HANS CHRISTIAN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HJELLESET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Vardhei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4405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996 435 164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HJELLESET KLIMA AS</a:t>
            </a:r>
          </a:p>
        </p:txBody>
      </p:sp>
    </p:spTree>
  </p:cSld>
  <p:clrMapOvr>
    <a:masterClrMapping xmlns:a="http://schemas.openxmlformats.org/drawingml/2006/main"/>
  </p:clrMapOvr>
</p:sld>
</file>