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9e7096dcc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a1b25cdd54d6b"/>
  </p:sldMasterIdLst>
  <p:sldIdLst>
    <p:sldId xmlns:r="http://schemas.openxmlformats.org/officeDocument/2006/relationships" id="256" r:id="Rf0b50e7ebc544368"/>
    <p:sldId xmlns:r="http://schemas.openxmlformats.org/officeDocument/2006/relationships" id="257" r:id="R52478922128d42e4"/>
    <p:sldId xmlns:r="http://schemas.openxmlformats.org/officeDocument/2006/relationships" id="258" r:id="R46adf540bc78400b"/>
    <p:sldId xmlns:r="http://schemas.openxmlformats.org/officeDocument/2006/relationships" id="259" r:id="Rc00b8da68aa94b17"/>
    <p:sldId xmlns:r="http://schemas.openxmlformats.org/officeDocument/2006/relationships" id="260" r:id="R1361ae2e29ba499b"/>
    <p:sldId xmlns:r="http://schemas.openxmlformats.org/officeDocument/2006/relationships" id="261" r:id="R089d4d57323a4ac2"/>
    <p:sldId xmlns:r="http://schemas.openxmlformats.org/officeDocument/2006/relationships" id="262" r:id="R6ac19f8f7063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a1b25cdd54d6b" /><Relationship Type="http://schemas.openxmlformats.org/officeDocument/2006/relationships/slide" Target="/ppt/slides/slide1.xml" Id="Rf0b50e7ebc544368" /><Relationship Type="http://schemas.openxmlformats.org/officeDocument/2006/relationships/slide" Target="/ppt/slides/slide2.xml" Id="R52478922128d42e4" /><Relationship Type="http://schemas.openxmlformats.org/officeDocument/2006/relationships/slide" Target="/ppt/slides/slide3.xml" Id="R46adf540bc78400b" /><Relationship Type="http://schemas.openxmlformats.org/officeDocument/2006/relationships/slide" Target="/ppt/slides/slide4.xml" Id="Rc00b8da68aa94b17" /><Relationship Type="http://schemas.openxmlformats.org/officeDocument/2006/relationships/slide" Target="/ppt/slides/slide5.xml" Id="R1361ae2e29ba499b" /><Relationship Type="http://schemas.openxmlformats.org/officeDocument/2006/relationships/slide" Target="/ppt/slides/slide6.xml" Id="R089d4d57323a4ac2" /><Relationship Type="http://schemas.openxmlformats.org/officeDocument/2006/relationships/slide" Target="/ppt/slides/slide7.xml" Id="R6ac19f8f7063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2d9c37b11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d95ce06c4f98" /><Relationship Type="http://schemas.openxmlformats.org/officeDocument/2006/relationships/theme" Target="/ppt/slideMasters/theme/theme1.xml" Id="R175602373c60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bcd95ce06c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76407498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d7a5ee79e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6b9512514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4a25d9ab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29cc00c9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be08244a5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b745fe24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57 583 980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65 298 282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MATS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996 440 389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