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b2af47193347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f2833287404a41"/>
  </p:sldMasterIdLst>
  <p:sldIdLst>
    <p:sldId xmlns:r="http://schemas.openxmlformats.org/officeDocument/2006/relationships" id="256" r:id="R8f35e237e02a4d73"/>
    <p:sldId xmlns:r="http://schemas.openxmlformats.org/officeDocument/2006/relationships" id="257" r:id="R1f86155b22a248c9"/>
    <p:sldId xmlns:r="http://schemas.openxmlformats.org/officeDocument/2006/relationships" id="258" r:id="Rfaf3f17592ed4c47"/>
    <p:sldId xmlns:r="http://schemas.openxmlformats.org/officeDocument/2006/relationships" id="259" r:id="R01e063f600fb44b4"/>
    <p:sldId xmlns:r="http://schemas.openxmlformats.org/officeDocument/2006/relationships" id="260" r:id="R3573a46db5c144c9"/>
    <p:sldId xmlns:r="http://schemas.openxmlformats.org/officeDocument/2006/relationships" id="261" r:id="Re3f48f4bbbca4136"/>
    <p:sldId xmlns:r="http://schemas.openxmlformats.org/officeDocument/2006/relationships" id="262" r:id="Rcb65a543b8d643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f2833287404a41" /><Relationship Type="http://schemas.openxmlformats.org/officeDocument/2006/relationships/slide" Target="/ppt/slides/slide1.xml" Id="R8f35e237e02a4d73" /><Relationship Type="http://schemas.openxmlformats.org/officeDocument/2006/relationships/slide" Target="/ppt/slides/slide2.xml" Id="R1f86155b22a248c9" /><Relationship Type="http://schemas.openxmlformats.org/officeDocument/2006/relationships/slide" Target="/ppt/slides/slide3.xml" Id="Rfaf3f17592ed4c47" /><Relationship Type="http://schemas.openxmlformats.org/officeDocument/2006/relationships/slide" Target="/ppt/slides/slide4.xml" Id="R01e063f600fb44b4" /><Relationship Type="http://schemas.openxmlformats.org/officeDocument/2006/relationships/slide" Target="/ppt/slides/slide5.xml" Id="R3573a46db5c144c9" /><Relationship Type="http://schemas.openxmlformats.org/officeDocument/2006/relationships/slide" Target="/ppt/slides/slide6.xml" Id="Re3f48f4bbbca4136" /><Relationship Type="http://schemas.openxmlformats.org/officeDocument/2006/relationships/slide" Target="/ppt/slides/slide7.xml" Id="Rcb65a543b8d643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cdc8e3008746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4d1c243ca431d" /><Relationship Type="http://schemas.openxmlformats.org/officeDocument/2006/relationships/theme" Target="/ppt/slideMasters/theme/theme1.xml" Id="Rbb91d9f3b4f042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c4d1c243ca43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d37b6211c4f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3a52ced4849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abeb5a1fb4e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420c06d5e49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ded321f3047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a6f6bd2d24a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17a9e73a149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ANDERS 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ANDERS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ANDERS DAHL AS ble etablert [år] og holder til i Sofiemyr.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ANDERS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ANDERS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ANDERS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12 173 867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1 063 138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10 259 740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11 693 079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ANDERS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ANDERS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Jotunveien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1412 Sofiemyr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15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bm.dahl@icloud.com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996 442 810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ANDERS DAHL AS</a:t>
            </a:r>
          </a:p>
        </p:txBody>
      </p:sp>
    </p:spTree>
  </p:cSld>
  <p:clrMapOvr>
    <a:masterClrMapping xmlns:a="http://schemas.openxmlformats.org/drawingml/2006/main"/>
  </p:clrMapOvr>
</p:sld>
</file>