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e2cfce0b8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ea548942c4f40"/>
  </p:sldMasterIdLst>
  <p:sldIdLst>
    <p:sldId xmlns:r="http://schemas.openxmlformats.org/officeDocument/2006/relationships" id="256" r:id="Rb6a20d007a1b42e2"/>
    <p:sldId xmlns:r="http://schemas.openxmlformats.org/officeDocument/2006/relationships" id="257" r:id="R802645dbde5a4db8"/>
    <p:sldId xmlns:r="http://schemas.openxmlformats.org/officeDocument/2006/relationships" id="258" r:id="Re8a84aa6563c40bf"/>
    <p:sldId xmlns:r="http://schemas.openxmlformats.org/officeDocument/2006/relationships" id="259" r:id="R8cee48e7e07c4823"/>
    <p:sldId xmlns:r="http://schemas.openxmlformats.org/officeDocument/2006/relationships" id="260" r:id="Rc1a8a13e9b7a4428"/>
    <p:sldId xmlns:r="http://schemas.openxmlformats.org/officeDocument/2006/relationships" id="261" r:id="R1645340938564e9e"/>
    <p:sldId xmlns:r="http://schemas.openxmlformats.org/officeDocument/2006/relationships" id="262" r:id="R56c210136f2a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ea548942c4f40" /><Relationship Type="http://schemas.openxmlformats.org/officeDocument/2006/relationships/slide" Target="/ppt/slides/slide1.xml" Id="Rb6a20d007a1b42e2" /><Relationship Type="http://schemas.openxmlformats.org/officeDocument/2006/relationships/slide" Target="/ppt/slides/slide2.xml" Id="R802645dbde5a4db8" /><Relationship Type="http://schemas.openxmlformats.org/officeDocument/2006/relationships/slide" Target="/ppt/slides/slide3.xml" Id="Re8a84aa6563c40bf" /><Relationship Type="http://schemas.openxmlformats.org/officeDocument/2006/relationships/slide" Target="/ppt/slides/slide4.xml" Id="R8cee48e7e07c4823" /><Relationship Type="http://schemas.openxmlformats.org/officeDocument/2006/relationships/slide" Target="/ppt/slides/slide5.xml" Id="Rc1a8a13e9b7a4428" /><Relationship Type="http://schemas.openxmlformats.org/officeDocument/2006/relationships/slide" Target="/ppt/slides/slide6.xml" Id="R1645340938564e9e" /><Relationship Type="http://schemas.openxmlformats.org/officeDocument/2006/relationships/slide" Target="/ppt/slides/slide7.xml" Id="R56c210136f2a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1fc55d672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eab54a968475d" /><Relationship Type="http://schemas.openxmlformats.org/officeDocument/2006/relationships/theme" Target="/ppt/slideMasters/theme/theme1.xml" Id="Ra5c20895dff4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eab54a968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17d6e28e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bab2437b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cd931dca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93e06907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43abfd64a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6c5c961f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e4a8558b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−1 561 919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