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490755ba9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6c2eac62c1485b"/>
  </p:sldMasterIdLst>
  <p:sldIdLst>
    <p:sldId xmlns:r="http://schemas.openxmlformats.org/officeDocument/2006/relationships" id="256" r:id="Rb272e292dfd04317"/>
    <p:sldId xmlns:r="http://schemas.openxmlformats.org/officeDocument/2006/relationships" id="257" r:id="Ra2f28eb79331412a"/>
    <p:sldId xmlns:r="http://schemas.openxmlformats.org/officeDocument/2006/relationships" id="258" r:id="R15d338e654d64ffb"/>
    <p:sldId xmlns:r="http://schemas.openxmlformats.org/officeDocument/2006/relationships" id="259" r:id="R34a5edf354664d1a"/>
    <p:sldId xmlns:r="http://schemas.openxmlformats.org/officeDocument/2006/relationships" id="260" r:id="R636a4d5c6fe94a71"/>
    <p:sldId xmlns:r="http://schemas.openxmlformats.org/officeDocument/2006/relationships" id="261" r:id="R5811a6e5a51842f0"/>
    <p:sldId xmlns:r="http://schemas.openxmlformats.org/officeDocument/2006/relationships" id="262" r:id="R35dcbac0d404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c2eac62c1485b" /><Relationship Type="http://schemas.openxmlformats.org/officeDocument/2006/relationships/slide" Target="/ppt/slides/slide1.xml" Id="Rb272e292dfd04317" /><Relationship Type="http://schemas.openxmlformats.org/officeDocument/2006/relationships/slide" Target="/ppt/slides/slide2.xml" Id="Ra2f28eb79331412a" /><Relationship Type="http://schemas.openxmlformats.org/officeDocument/2006/relationships/slide" Target="/ppt/slides/slide3.xml" Id="R15d338e654d64ffb" /><Relationship Type="http://schemas.openxmlformats.org/officeDocument/2006/relationships/slide" Target="/ppt/slides/slide4.xml" Id="R34a5edf354664d1a" /><Relationship Type="http://schemas.openxmlformats.org/officeDocument/2006/relationships/slide" Target="/ppt/slides/slide5.xml" Id="R636a4d5c6fe94a71" /><Relationship Type="http://schemas.openxmlformats.org/officeDocument/2006/relationships/slide" Target="/ppt/slides/slide6.xml" Id="R5811a6e5a51842f0" /><Relationship Type="http://schemas.openxmlformats.org/officeDocument/2006/relationships/slide" Target="/ppt/slides/slide7.xml" Id="R35dcbac0d404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2a248879641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04509b52d43e1" /><Relationship Type="http://schemas.openxmlformats.org/officeDocument/2006/relationships/theme" Target="/ppt/slideMasters/theme/theme1.xml" Id="R20a7ae92a95140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04509b52d43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96030a87b4f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1788e13b4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cd887b94941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3e1f4ba6d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c0b42fb8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a663adf1c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8f499ee1247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&amp; LIVERPOOL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3 959 205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