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4d7ef07e5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19fad3a2644da"/>
  </p:sldMasterIdLst>
  <p:sldIdLst>
    <p:sldId xmlns:r="http://schemas.openxmlformats.org/officeDocument/2006/relationships" id="256" r:id="Rd91dcf790edd47c5"/>
    <p:sldId xmlns:r="http://schemas.openxmlformats.org/officeDocument/2006/relationships" id="257" r:id="R32832befe76c4bd2"/>
    <p:sldId xmlns:r="http://schemas.openxmlformats.org/officeDocument/2006/relationships" id="258" r:id="R53691ec5c6034b9b"/>
    <p:sldId xmlns:r="http://schemas.openxmlformats.org/officeDocument/2006/relationships" id="259" r:id="R76fed48ae52a4ec4"/>
    <p:sldId xmlns:r="http://schemas.openxmlformats.org/officeDocument/2006/relationships" id="260" r:id="R307907f52f4c40e0"/>
    <p:sldId xmlns:r="http://schemas.openxmlformats.org/officeDocument/2006/relationships" id="261" r:id="Rfee6a7c92f4a46d6"/>
    <p:sldId xmlns:r="http://schemas.openxmlformats.org/officeDocument/2006/relationships" id="262" r:id="R375dba11341d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19fad3a2644da" /><Relationship Type="http://schemas.openxmlformats.org/officeDocument/2006/relationships/slide" Target="/ppt/slides/slide1.xml" Id="Rd91dcf790edd47c5" /><Relationship Type="http://schemas.openxmlformats.org/officeDocument/2006/relationships/slide" Target="/ppt/slides/slide2.xml" Id="R32832befe76c4bd2" /><Relationship Type="http://schemas.openxmlformats.org/officeDocument/2006/relationships/slide" Target="/ppt/slides/slide3.xml" Id="R53691ec5c6034b9b" /><Relationship Type="http://schemas.openxmlformats.org/officeDocument/2006/relationships/slide" Target="/ppt/slides/slide4.xml" Id="R76fed48ae52a4ec4" /><Relationship Type="http://schemas.openxmlformats.org/officeDocument/2006/relationships/slide" Target="/ppt/slides/slide5.xml" Id="R307907f52f4c40e0" /><Relationship Type="http://schemas.openxmlformats.org/officeDocument/2006/relationships/slide" Target="/ppt/slides/slide6.xml" Id="Rfee6a7c92f4a46d6" /><Relationship Type="http://schemas.openxmlformats.org/officeDocument/2006/relationships/slide" Target="/ppt/slides/slide7.xml" Id="R375dba11341d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4c6f6d8cf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2a71ef6054d76" /><Relationship Type="http://schemas.openxmlformats.org/officeDocument/2006/relationships/theme" Target="/ppt/slideMasters/theme/theme1.xml" Id="R12d85b371705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2a71ef605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0e786f42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65468de5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059642d2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1230e4c5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c569e96ac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e80300627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231ab5b8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TRULSSEN MASKIN AS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52 854 645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36 257 376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47 101 300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Målsnesveien 618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post@trulssen.no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www.trulssen.no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996 454 037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MASKIN AS</a:t>
            </a:r>
          </a:p>
        </p:txBody>
      </p:sp>
    </p:spTree>
  </p:cSld>
  <p:clrMapOvr>
    <a:masterClrMapping xmlns:a="http://schemas.openxmlformats.org/drawingml/2006/main"/>
  </p:clrMapOvr>
</p:sld>
</file>