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170e8bf83a47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ebc740ff14200"/>
  </p:sldMasterIdLst>
  <p:sldIdLst>
    <p:sldId xmlns:r="http://schemas.openxmlformats.org/officeDocument/2006/relationships" id="256" r:id="R8a4b52b2e07f4f40"/>
    <p:sldId xmlns:r="http://schemas.openxmlformats.org/officeDocument/2006/relationships" id="257" r:id="Rb2faab2d96ed494e"/>
    <p:sldId xmlns:r="http://schemas.openxmlformats.org/officeDocument/2006/relationships" id="258" r:id="R76b6c9f5f78243d9"/>
    <p:sldId xmlns:r="http://schemas.openxmlformats.org/officeDocument/2006/relationships" id="259" r:id="R3000f9aa55bf4438"/>
    <p:sldId xmlns:r="http://schemas.openxmlformats.org/officeDocument/2006/relationships" id="260" r:id="R9ff21caa06b745dd"/>
    <p:sldId xmlns:r="http://schemas.openxmlformats.org/officeDocument/2006/relationships" id="261" r:id="R25166ea6d9fe4887"/>
    <p:sldId xmlns:r="http://schemas.openxmlformats.org/officeDocument/2006/relationships" id="262" r:id="R03dc720621514b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ebc740ff14200" /><Relationship Type="http://schemas.openxmlformats.org/officeDocument/2006/relationships/slide" Target="/ppt/slides/slide1.xml" Id="R8a4b52b2e07f4f40" /><Relationship Type="http://schemas.openxmlformats.org/officeDocument/2006/relationships/slide" Target="/ppt/slides/slide2.xml" Id="Rb2faab2d96ed494e" /><Relationship Type="http://schemas.openxmlformats.org/officeDocument/2006/relationships/slide" Target="/ppt/slides/slide3.xml" Id="R76b6c9f5f78243d9" /><Relationship Type="http://schemas.openxmlformats.org/officeDocument/2006/relationships/slide" Target="/ppt/slides/slide4.xml" Id="R3000f9aa55bf4438" /><Relationship Type="http://schemas.openxmlformats.org/officeDocument/2006/relationships/slide" Target="/ppt/slides/slide5.xml" Id="R9ff21caa06b745dd" /><Relationship Type="http://schemas.openxmlformats.org/officeDocument/2006/relationships/slide" Target="/ppt/slides/slide6.xml" Id="R25166ea6d9fe4887" /><Relationship Type="http://schemas.openxmlformats.org/officeDocument/2006/relationships/slide" Target="/ppt/slides/slide7.xml" Id="R03dc720621514b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c40ce0a7542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c1cb983ba472d" /><Relationship Type="http://schemas.openxmlformats.org/officeDocument/2006/relationships/theme" Target="/ppt/slideMasters/theme/theme1.xml" Id="R5eb9431d406e46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9c1cb983ba47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cdb9e1bf64e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ec5e486ee4e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c078c235c48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e279373c446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21a2bfa2347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222a125e74f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086dcefbc46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HAREIDE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479 970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HAREIDE ERLEND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Hatleholen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996 454 711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HAREIDE HOLDING AS</a:t>
            </a:r>
          </a:p>
        </p:txBody>
      </p:sp>
    </p:spTree>
  </p:cSld>
  <p:clrMapOvr>
    <a:masterClrMapping xmlns:a="http://schemas.openxmlformats.org/drawingml/2006/main"/>
  </p:clrMapOvr>
</p:sld>
</file>