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098f1061264f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a8cd1adcea44af"/>
  </p:sldMasterIdLst>
  <p:sldIdLst>
    <p:sldId xmlns:r="http://schemas.openxmlformats.org/officeDocument/2006/relationships" id="256" r:id="Raaff7316d0bd4bc5"/>
    <p:sldId xmlns:r="http://schemas.openxmlformats.org/officeDocument/2006/relationships" id="257" r:id="R0259147e84a64f27"/>
    <p:sldId xmlns:r="http://schemas.openxmlformats.org/officeDocument/2006/relationships" id="258" r:id="Rc943c73fd9db4611"/>
    <p:sldId xmlns:r="http://schemas.openxmlformats.org/officeDocument/2006/relationships" id="259" r:id="R22fe29ae151d487f"/>
    <p:sldId xmlns:r="http://schemas.openxmlformats.org/officeDocument/2006/relationships" id="260" r:id="R7b5116734a264e43"/>
    <p:sldId xmlns:r="http://schemas.openxmlformats.org/officeDocument/2006/relationships" id="261" r:id="R84b805c185874acb"/>
    <p:sldId xmlns:r="http://schemas.openxmlformats.org/officeDocument/2006/relationships" id="262" r:id="Rfb31a7094fa14d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a8cd1adcea44af" /><Relationship Type="http://schemas.openxmlformats.org/officeDocument/2006/relationships/slide" Target="/ppt/slides/slide1.xml" Id="Raaff7316d0bd4bc5" /><Relationship Type="http://schemas.openxmlformats.org/officeDocument/2006/relationships/slide" Target="/ppt/slides/slide2.xml" Id="R0259147e84a64f27" /><Relationship Type="http://schemas.openxmlformats.org/officeDocument/2006/relationships/slide" Target="/ppt/slides/slide3.xml" Id="Rc943c73fd9db4611" /><Relationship Type="http://schemas.openxmlformats.org/officeDocument/2006/relationships/slide" Target="/ppt/slides/slide4.xml" Id="R22fe29ae151d487f" /><Relationship Type="http://schemas.openxmlformats.org/officeDocument/2006/relationships/slide" Target="/ppt/slides/slide5.xml" Id="R7b5116734a264e43" /><Relationship Type="http://schemas.openxmlformats.org/officeDocument/2006/relationships/slide" Target="/ppt/slides/slide6.xml" Id="R84b805c185874acb" /><Relationship Type="http://schemas.openxmlformats.org/officeDocument/2006/relationships/slide" Target="/ppt/slides/slide7.xml" Id="Rfb31a7094fa14d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8e380fd94948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899a34f764afb" /><Relationship Type="http://schemas.openxmlformats.org/officeDocument/2006/relationships/theme" Target="/ppt/slideMasters/theme/theme1.xml" Id="R17050d3948fd4e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4899a34f764a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5575ad72c4f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2195609ba49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e39b4ca7541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78215f7834a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2908fa76747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d265d6c8549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5a1a47c5e43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 AS ble etablert [år] og holder til i Duken.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1 707 502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13 852 306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13 916 125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 JO ARE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Bjerkøyveien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3133 Duken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996 455 181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 AS</a:t>
            </a:r>
          </a:p>
        </p:txBody>
      </p:sp>
    </p:spTree>
  </p:cSld>
  <p:clrMapOvr>
    <a:masterClrMapping xmlns:a="http://schemas.openxmlformats.org/drawingml/2006/main"/>
  </p:clrMapOvr>
</p:sld>
</file>