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2b1fbfea634f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f41259622b40f8"/>
  </p:sldMasterIdLst>
  <p:sldIdLst>
    <p:sldId xmlns:r="http://schemas.openxmlformats.org/officeDocument/2006/relationships" id="256" r:id="R1a0b4952f3ed4b79"/>
    <p:sldId xmlns:r="http://schemas.openxmlformats.org/officeDocument/2006/relationships" id="257" r:id="Rdc0adb4d5fc146c0"/>
    <p:sldId xmlns:r="http://schemas.openxmlformats.org/officeDocument/2006/relationships" id="258" r:id="R0955aea34d1742a8"/>
    <p:sldId xmlns:r="http://schemas.openxmlformats.org/officeDocument/2006/relationships" id="259" r:id="Ra9cec7496e6a463d"/>
    <p:sldId xmlns:r="http://schemas.openxmlformats.org/officeDocument/2006/relationships" id="260" r:id="R0ffa5df62aeb4d09"/>
    <p:sldId xmlns:r="http://schemas.openxmlformats.org/officeDocument/2006/relationships" id="261" r:id="R4c3f211940fd4f66"/>
    <p:sldId xmlns:r="http://schemas.openxmlformats.org/officeDocument/2006/relationships" id="262" r:id="Raa46f40bddf14c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f41259622b40f8" /><Relationship Type="http://schemas.openxmlformats.org/officeDocument/2006/relationships/slide" Target="/ppt/slides/slide1.xml" Id="R1a0b4952f3ed4b79" /><Relationship Type="http://schemas.openxmlformats.org/officeDocument/2006/relationships/slide" Target="/ppt/slides/slide2.xml" Id="Rdc0adb4d5fc146c0" /><Relationship Type="http://schemas.openxmlformats.org/officeDocument/2006/relationships/slide" Target="/ppt/slides/slide3.xml" Id="R0955aea34d1742a8" /><Relationship Type="http://schemas.openxmlformats.org/officeDocument/2006/relationships/slide" Target="/ppt/slides/slide4.xml" Id="Ra9cec7496e6a463d" /><Relationship Type="http://schemas.openxmlformats.org/officeDocument/2006/relationships/slide" Target="/ppt/slides/slide5.xml" Id="R0ffa5df62aeb4d09" /><Relationship Type="http://schemas.openxmlformats.org/officeDocument/2006/relationships/slide" Target="/ppt/slides/slide6.xml" Id="R4c3f211940fd4f66" /><Relationship Type="http://schemas.openxmlformats.org/officeDocument/2006/relationships/slide" Target="/ppt/slides/slide7.xml" Id="Raa46f40bddf14c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8fe1128ecb41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252a4e1d547cd" /><Relationship Type="http://schemas.openxmlformats.org/officeDocument/2006/relationships/theme" Target="/ppt/slideMasters/theme/theme1.xml" Id="R75e221febb824b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3252a4e1d547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3e431767745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d896697f34d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24299875945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7f6a978994d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e5603056a40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c5f50fc3646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9171c6cb44a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DIGNITAS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DIGNITAS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4 375 958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815 062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558 307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406 926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1 701 028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HANS P H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ROY BRUNO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rbh@dignitas.no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996 455 289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