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e8ac35f71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c3528ba924594"/>
  </p:sldMasterIdLst>
  <p:sldIdLst>
    <p:sldId xmlns:r="http://schemas.openxmlformats.org/officeDocument/2006/relationships" id="256" r:id="R34cdb0f8c78640ba"/>
    <p:sldId xmlns:r="http://schemas.openxmlformats.org/officeDocument/2006/relationships" id="257" r:id="R5019db4d87d64028"/>
    <p:sldId xmlns:r="http://schemas.openxmlformats.org/officeDocument/2006/relationships" id="258" r:id="Rea7b79263cb34e9b"/>
    <p:sldId xmlns:r="http://schemas.openxmlformats.org/officeDocument/2006/relationships" id="259" r:id="R697fd1358c9f4853"/>
    <p:sldId xmlns:r="http://schemas.openxmlformats.org/officeDocument/2006/relationships" id="260" r:id="R0b69ee9e222a4fb2"/>
    <p:sldId xmlns:r="http://schemas.openxmlformats.org/officeDocument/2006/relationships" id="261" r:id="R44e06d2f5d2c4144"/>
    <p:sldId xmlns:r="http://schemas.openxmlformats.org/officeDocument/2006/relationships" id="262" r:id="Ra3c0ec05fe04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c3528ba924594" /><Relationship Type="http://schemas.openxmlformats.org/officeDocument/2006/relationships/slide" Target="/ppt/slides/slide1.xml" Id="R34cdb0f8c78640ba" /><Relationship Type="http://schemas.openxmlformats.org/officeDocument/2006/relationships/slide" Target="/ppt/slides/slide2.xml" Id="R5019db4d87d64028" /><Relationship Type="http://schemas.openxmlformats.org/officeDocument/2006/relationships/slide" Target="/ppt/slides/slide3.xml" Id="Rea7b79263cb34e9b" /><Relationship Type="http://schemas.openxmlformats.org/officeDocument/2006/relationships/slide" Target="/ppt/slides/slide4.xml" Id="R697fd1358c9f4853" /><Relationship Type="http://schemas.openxmlformats.org/officeDocument/2006/relationships/slide" Target="/ppt/slides/slide5.xml" Id="R0b69ee9e222a4fb2" /><Relationship Type="http://schemas.openxmlformats.org/officeDocument/2006/relationships/slide" Target="/ppt/slides/slide6.xml" Id="R44e06d2f5d2c4144" /><Relationship Type="http://schemas.openxmlformats.org/officeDocument/2006/relationships/slide" Target="/ppt/slides/slide7.xml" Id="Ra3c0ec05fe04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c7409ce3f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3b29e745453f" /><Relationship Type="http://schemas.openxmlformats.org/officeDocument/2006/relationships/theme" Target="/ppt/slideMasters/theme/theme1.xml" Id="R45cad7c5e864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23b29e745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bc33be56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0aa43c324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290495bbd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83638c55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1c6f75cc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f5ef2cad44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503a2383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IDEHUS MODUM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IDEHUS MODUM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10 745 803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−102 280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HOLDING MODUM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GLF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Setersbergveien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tom@t-sbygg.no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996 467 023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MODUM AS</a:t>
            </a:r>
          </a:p>
        </p:txBody>
      </p:sp>
    </p:spTree>
  </p:cSld>
  <p:clrMapOvr>
    <a:masterClrMapping xmlns:a="http://schemas.openxmlformats.org/drawingml/2006/main"/>
  </p:clrMapOvr>
</p:sld>
</file>