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2edc0702a44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75c3045ed4018"/>
  </p:sldMasterIdLst>
  <p:sldIdLst>
    <p:sldId xmlns:r="http://schemas.openxmlformats.org/officeDocument/2006/relationships" id="256" r:id="R4228c743c219471d"/>
    <p:sldId xmlns:r="http://schemas.openxmlformats.org/officeDocument/2006/relationships" id="257" r:id="R14cbc7a252484689"/>
    <p:sldId xmlns:r="http://schemas.openxmlformats.org/officeDocument/2006/relationships" id="258" r:id="R0fe3a59d0d804436"/>
    <p:sldId xmlns:r="http://schemas.openxmlformats.org/officeDocument/2006/relationships" id="259" r:id="Rd13212c82f8f4af4"/>
    <p:sldId xmlns:r="http://schemas.openxmlformats.org/officeDocument/2006/relationships" id="260" r:id="Rf9bf34c87f874a0b"/>
    <p:sldId xmlns:r="http://schemas.openxmlformats.org/officeDocument/2006/relationships" id="261" r:id="Rc72fefdf7f174538"/>
    <p:sldId xmlns:r="http://schemas.openxmlformats.org/officeDocument/2006/relationships" id="262" r:id="R94e1ba6a5e6040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75c3045ed4018" /><Relationship Type="http://schemas.openxmlformats.org/officeDocument/2006/relationships/slide" Target="/ppt/slides/slide1.xml" Id="R4228c743c219471d" /><Relationship Type="http://schemas.openxmlformats.org/officeDocument/2006/relationships/slide" Target="/ppt/slides/slide2.xml" Id="R14cbc7a252484689" /><Relationship Type="http://schemas.openxmlformats.org/officeDocument/2006/relationships/slide" Target="/ppt/slides/slide3.xml" Id="R0fe3a59d0d804436" /><Relationship Type="http://schemas.openxmlformats.org/officeDocument/2006/relationships/slide" Target="/ppt/slides/slide4.xml" Id="Rd13212c82f8f4af4" /><Relationship Type="http://schemas.openxmlformats.org/officeDocument/2006/relationships/slide" Target="/ppt/slides/slide5.xml" Id="Rf9bf34c87f874a0b" /><Relationship Type="http://schemas.openxmlformats.org/officeDocument/2006/relationships/slide" Target="/ppt/slides/slide6.xml" Id="Rc72fefdf7f174538" /><Relationship Type="http://schemas.openxmlformats.org/officeDocument/2006/relationships/slide" Target="/ppt/slides/slide7.xml" Id="R94e1ba6a5e6040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3d8240612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35de5f3854a95" /><Relationship Type="http://schemas.openxmlformats.org/officeDocument/2006/relationships/theme" Target="/ppt/slideMasters/theme/theme1.xml" Id="Rc320426b32be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035de5f3854a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b5c4d418c46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acc69bec142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ce4c58102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d93f0fdf34c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dc79dcf404e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a695827a948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bb327b2fe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DPEND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DPEND ENTREPRENØR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69 558 906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2 486 238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3 620 216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28 883 800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DPEND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www.dpend.no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996 467 287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ENTREPRENØR AS</a:t>
            </a:r>
          </a:p>
        </p:txBody>
      </p:sp>
    </p:spTree>
  </p:cSld>
  <p:clrMapOvr>
    <a:masterClrMapping xmlns:a="http://schemas.openxmlformats.org/drawingml/2006/main"/>
  </p:clrMapOvr>
</p:sld>
</file>