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df0b4fada8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4459f70c04911"/>
  </p:sldMasterIdLst>
  <p:sldIdLst>
    <p:sldId xmlns:r="http://schemas.openxmlformats.org/officeDocument/2006/relationships" id="256" r:id="R0288642868d145ae"/>
    <p:sldId xmlns:r="http://schemas.openxmlformats.org/officeDocument/2006/relationships" id="257" r:id="Rea9ecce7bd774339"/>
    <p:sldId xmlns:r="http://schemas.openxmlformats.org/officeDocument/2006/relationships" id="258" r:id="R27787f947a8f4a26"/>
    <p:sldId xmlns:r="http://schemas.openxmlformats.org/officeDocument/2006/relationships" id="259" r:id="R5f0c4b3091854a50"/>
    <p:sldId xmlns:r="http://schemas.openxmlformats.org/officeDocument/2006/relationships" id="260" r:id="R4e29b3d0444a47fb"/>
    <p:sldId xmlns:r="http://schemas.openxmlformats.org/officeDocument/2006/relationships" id="261" r:id="Rbaddfb089c3843aa"/>
    <p:sldId xmlns:r="http://schemas.openxmlformats.org/officeDocument/2006/relationships" id="262" r:id="R830759c239cb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4459f70c04911" /><Relationship Type="http://schemas.openxmlformats.org/officeDocument/2006/relationships/slide" Target="/ppt/slides/slide1.xml" Id="R0288642868d145ae" /><Relationship Type="http://schemas.openxmlformats.org/officeDocument/2006/relationships/slide" Target="/ppt/slides/slide2.xml" Id="Rea9ecce7bd774339" /><Relationship Type="http://schemas.openxmlformats.org/officeDocument/2006/relationships/slide" Target="/ppt/slides/slide3.xml" Id="R27787f947a8f4a26" /><Relationship Type="http://schemas.openxmlformats.org/officeDocument/2006/relationships/slide" Target="/ppt/slides/slide4.xml" Id="R5f0c4b3091854a50" /><Relationship Type="http://schemas.openxmlformats.org/officeDocument/2006/relationships/slide" Target="/ppt/slides/slide5.xml" Id="R4e29b3d0444a47fb" /><Relationship Type="http://schemas.openxmlformats.org/officeDocument/2006/relationships/slide" Target="/ppt/slides/slide6.xml" Id="Rbaddfb089c3843aa" /><Relationship Type="http://schemas.openxmlformats.org/officeDocument/2006/relationships/slide" Target="/ppt/slides/slide7.xml" Id="R830759c239cb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6561609db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dcd43bd9c462e" /><Relationship Type="http://schemas.openxmlformats.org/officeDocument/2006/relationships/theme" Target="/ppt/slideMasters/theme/theme1.xml" Id="Rf63813047679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dcd43bd9c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a6f3ad1d0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52433c7cc4c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ad979bcda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7fd46ff26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6254a74f8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9ae62013640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f047425484c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THOMASSEN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THOMASSEN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THOMASSEN BYGG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THOMASSEN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THOMASSEN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THOMASSEN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77 966 914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9 265 174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20 271 837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THOMASSEN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THOMASSEN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THOMASSEN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post@btb.as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www.btb.as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996 476 014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THOMASSEN BYGG AS</a:t>
            </a:r>
          </a:p>
        </p:txBody>
      </p:sp>
    </p:spTree>
  </p:cSld>
  <p:clrMapOvr>
    <a:masterClrMapping xmlns:a="http://schemas.openxmlformats.org/drawingml/2006/main"/>
  </p:clrMapOvr>
</p:sld>
</file>